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7"/>
  </p:notesMasterIdLst>
  <p:sldIdLst>
    <p:sldId id="266" r:id="rId2"/>
    <p:sldId id="257" r:id="rId3"/>
    <p:sldId id="271" r:id="rId4"/>
    <p:sldId id="267" r:id="rId5"/>
    <p:sldId id="276" r:id="rId6"/>
    <p:sldId id="260" r:id="rId7"/>
    <p:sldId id="261" r:id="rId8"/>
    <p:sldId id="262" r:id="rId9"/>
    <p:sldId id="264" r:id="rId10"/>
    <p:sldId id="269" r:id="rId11"/>
    <p:sldId id="275" r:id="rId12"/>
    <p:sldId id="270" r:id="rId13"/>
    <p:sldId id="274" r:id="rId14"/>
    <p:sldId id="273" r:id="rId15"/>
    <p:sldId id="265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8321"/>
    <a:srgbClr val="0277B5"/>
    <a:srgbClr val="F32B72"/>
    <a:srgbClr val="2CBBE6"/>
    <a:srgbClr val="D83412"/>
    <a:srgbClr val="CA7E7B"/>
    <a:srgbClr val="1B5583"/>
    <a:srgbClr val="AF4A6C"/>
    <a:srgbClr val="70B0C9"/>
    <a:srgbClr val="A54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0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3BEC7-1854-4971-AD7A-2C90071FEFD1}" type="doc">
      <dgm:prSet loTypeId="urn:microsoft.com/office/officeart/2005/8/layout/hProcess7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796A598-A89C-4D6B-833F-DE5460D776F7}">
      <dgm:prSet phldrT="[Text]"/>
      <dgm:spPr/>
      <dgm:t>
        <a:bodyPr anchor="ctr"/>
        <a:lstStyle/>
        <a:p>
          <a:pPr algn="l"/>
          <a:r>
            <a:rPr lang="en-US" dirty="0"/>
            <a:t>Website Development</a:t>
          </a:r>
        </a:p>
      </dgm:t>
    </dgm:pt>
    <dgm:pt modelId="{E02979BF-564B-487B-8780-20FD2CB4BBB4}" type="parTrans" cxnId="{ECB4653E-6996-4451-A7C3-CCA85980DF7F}">
      <dgm:prSet/>
      <dgm:spPr/>
      <dgm:t>
        <a:bodyPr/>
        <a:lstStyle/>
        <a:p>
          <a:endParaRPr lang="en-US"/>
        </a:p>
      </dgm:t>
    </dgm:pt>
    <dgm:pt modelId="{BB6E802D-7421-40B0-A53F-8DCA6FA92D00}" type="sibTrans" cxnId="{ECB4653E-6996-4451-A7C3-CCA85980DF7F}">
      <dgm:prSet/>
      <dgm:spPr/>
      <dgm:t>
        <a:bodyPr/>
        <a:lstStyle/>
        <a:p>
          <a:endParaRPr lang="en-US"/>
        </a:p>
      </dgm:t>
    </dgm:pt>
    <dgm:pt modelId="{60749F2E-982A-418F-B0EF-A9EA34AEF482}">
      <dgm:prSet phldrT="[Text]"/>
      <dgm:spPr/>
      <dgm:t>
        <a:bodyPr anchor="ctr"/>
        <a:lstStyle/>
        <a:p>
          <a:pPr algn="l"/>
          <a:r>
            <a:rPr lang="en-US" dirty="0"/>
            <a:t>Testing &amp; Optimization</a:t>
          </a:r>
        </a:p>
      </dgm:t>
    </dgm:pt>
    <dgm:pt modelId="{6147FED1-3330-4C13-89E9-DE00DACBE35B}" type="parTrans" cxnId="{B7C82155-22A2-469B-BD4E-620E6B0D9FF9}">
      <dgm:prSet/>
      <dgm:spPr/>
      <dgm:t>
        <a:bodyPr/>
        <a:lstStyle/>
        <a:p>
          <a:endParaRPr lang="en-US"/>
        </a:p>
      </dgm:t>
    </dgm:pt>
    <dgm:pt modelId="{40D2CD13-916F-4B74-853B-740D16888530}" type="sibTrans" cxnId="{B7C82155-22A2-469B-BD4E-620E6B0D9FF9}">
      <dgm:prSet/>
      <dgm:spPr/>
      <dgm:t>
        <a:bodyPr/>
        <a:lstStyle/>
        <a:p>
          <a:endParaRPr lang="en-US"/>
        </a:p>
      </dgm:t>
    </dgm:pt>
    <dgm:pt modelId="{5317400C-C3E3-4544-B5A1-3BC1E4216ECB}">
      <dgm:prSet phldrT="[Text]"/>
      <dgm:spPr/>
      <dgm:t>
        <a:bodyPr anchor="ctr"/>
        <a:lstStyle/>
        <a:p>
          <a:pPr algn="l"/>
          <a:r>
            <a:rPr lang="en-US" dirty="0"/>
            <a:t>Data Collection &amp; Cleaning</a:t>
          </a:r>
        </a:p>
      </dgm:t>
    </dgm:pt>
    <dgm:pt modelId="{C9262FCE-8EA5-45EC-B44F-56A9B5F381F2}" type="parTrans" cxnId="{C935E923-340D-4951-9716-F7D40E2D4C74}">
      <dgm:prSet/>
      <dgm:spPr/>
      <dgm:t>
        <a:bodyPr/>
        <a:lstStyle/>
        <a:p>
          <a:endParaRPr lang="en-US"/>
        </a:p>
      </dgm:t>
    </dgm:pt>
    <dgm:pt modelId="{512B8246-AACE-4B2F-AB45-052E2CECB449}" type="sibTrans" cxnId="{C935E923-340D-4951-9716-F7D40E2D4C74}">
      <dgm:prSet/>
      <dgm:spPr/>
      <dgm:t>
        <a:bodyPr/>
        <a:lstStyle/>
        <a:p>
          <a:endParaRPr lang="en-US"/>
        </a:p>
      </dgm:t>
    </dgm:pt>
    <dgm:pt modelId="{CD685C38-CACE-490B-A307-511B423A3265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D86E449E-7754-42AD-9FDE-F05A45845703}" type="parTrans" cxnId="{408F9005-8A2D-42CB-8EB4-F8B246F0053D}">
      <dgm:prSet/>
      <dgm:spPr/>
      <dgm:t>
        <a:bodyPr/>
        <a:lstStyle/>
        <a:p>
          <a:endParaRPr lang="en-US"/>
        </a:p>
      </dgm:t>
    </dgm:pt>
    <dgm:pt modelId="{AB445FCD-6248-45F8-8720-B5C426EDBD35}" type="sibTrans" cxnId="{408F9005-8A2D-42CB-8EB4-F8B246F0053D}">
      <dgm:prSet/>
      <dgm:spPr/>
      <dgm:t>
        <a:bodyPr/>
        <a:lstStyle/>
        <a:p>
          <a:endParaRPr lang="en-US"/>
        </a:p>
      </dgm:t>
    </dgm:pt>
    <dgm:pt modelId="{4E622F49-EFD4-4C8E-AB9E-F4572BC3BA70}">
      <dgm:prSet phldrT="[Text]"/>
      <dgm:spPr/>
      <dgm:t>
        <a:bodyPr anchor="ctr"/>
        <a:lstStyle/>
        <a:p>
          <a:pPr algn="l"/>
          <a:r>
            <a:rPr lang="en-US" dirty="0"/>
            <a:t>Threat Identification </a:t>
          </a:r>
        </a:p>
      </dgm:t>
    </dgm:pt>
    <dgm:pt modelId="{153DC8F8-8B9C-42D9-BFF6-DDB62A1CE4E6}" type="parTrans" cxnId="{62FCB42A-1BD4-40A5-ABC1-7EF12D08DDEB}">
      <dgm:prSet/>
      <dgm:spPr/>
      <dgm:t>
        <a:bodyPr/>
        <a:lstStyle/>
        <a:p>
          <a:endParaRPr lang="en-US"/>
        </a:p>
      </dgm:t>
    </dgm:pt>
    <dgm:pt modelId="{18121D69-B0EF-4F75-932E-ED4E1C7AEB13}" type="sibTrans" cxnId="{62FCB42A-1BD4-40A5-ABC1-7EF12D08DDEB}">
      <dgm:prSet/>
      <dgm:spPr/>
      <dgm:t>
        <a:bodyPr/>
        <a:lstStyle/>
        <a:p>
          <a:endParaRPr lang="en-US"/>
        </a:p>
      </dgm:t>
    </dgm:pt>
    <dgm:pt modelId="{05DB0D8A-CC97-45C6-AB22-B52F15CB4891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95CC802D-A26F-420F-AE58-CDD878E60E02}" type="parTrans" cxnId="{3240CB27-AD6A-4F47-9267-F481D48772F6}">
      <dgm:prSet/>
      <dgm:spPr/>
      <dgm:t>
        <a:bodyPr/>
        <a:lstStyle/>
        <a:p>
          <a:endParaRPr lang="en-US"/>
        </a:p>
      </dgm:t>
    </dgm:pt>
    <dgm:pt modelId="{70FB8005-2FE3-490B-BA41-7FE9D34C4DDA}" type="sibTrans" cxnId="{3240CB27-AD6A-4F47-9267-F481D48772F6}">
      <dgm:prSet/>
      <dgm:spPr/>
      <dgm:t>
        <a:bodyPr/>
        <a:lstStyle/>
        <a:p>
          <a:endParaRPr lang="en-US"/>
        </a:p>
      </dgm:t>
    </dgm:pt>
    <dgm:pt modelId="{35DCA575-244E-4524-A05A-B53A7BD7D6A8}">
      <dgm:prSet phldrT="[Text]"/>
      <dgm:spPr/>
      <dgm:t>
        <a:bodyPr anchor="ctr"/>
        <a:lstStyle/>
        <a:p>
          <a:pPr algn="l"/>
          <a:r>
            <a:rPr lang="en-US" dirty="0"/>
            <a:t>Threat Classification Iter#1</a:t>
          </a:r>
        </a:p>
      </dgm:t>
    </dgm:pt>
    <dgm:pt modelId="{220F52FA-C523-47AF-93A7-BD29B4351386}" type="parTrans" cxnId="{5DADF76C-A74B-4E36-A85E-AF3BAC20B9D6}">
      <dgm:prSet/>
      <dgm:spPr/>
      <dgm:t>
        <a:bodyPr/>
        <a:lstStyle/>
        <a:p>
          <a:endParaRPr lang="en-US"/>
        </a:p>
      </dgm:t>
    </dgm:pt>
    <dgm:pt modelId="{F46AFC5F-312D-4823-9DB2-1C0FEB657F1B}" type="sibTrans" cxnId="{5DADF76C-A74B-4E36-A85E-AF3BAC20B9D6}">
      <dgm:prSet/>
      <dgm:spPr/>
      <dgm:t>
        <a:bodyPr/>
        <a:lstStyle/>
        <a:p>
          <a:endParaRPr lang="en-US"/>
        </a:p>
      </dgm:t>
    </dgm:pt>
    <dgm:pt modelId="{EC0BE9C1-38CB-4A8F-86D6-D731CE7F4737}">
      <dgm:prSet phldrT="[Text]"/>
      <dgm:spPr/>
      <dgm:t>
        <a:bodyPr anchor="ctr"/>
        <a:lstStyle/>
        <a:p>
          <a:pPr algn="l"/>
          <a:r>
            <a:rPr lang="en-US"/>
            <a:t>Model Deployment</a:t>
          </a:r>
          <a:endParaRPr lang="en-US" dirty="0"/>
        </a:p>
      </dgm:t>
    </dgm:pt>
    <dgm:pt modelId="{AD50EB4A-E41A-45E2-8A51-E8120EBE6823}" type="parTrans" cxnId="{484ED212-9FFB-4F3F-A8B8-E6404FF18FBC}">
      <dgm:prSet/>
      <dgm:spPr/>
      <dgm:t>
        <a:bodyPr/>
        <a:lstStyle/>
        <a:p>
          <a:endParaRPr lang="en-US"/>
        </a:p>
      </dgm:t>
    </dgm:pt>
    <dgm:pt modelId="{32D0158B-AE81-47B9-A1B3-3288F9BA95FF}" type="sibTrans" cxnId="{484ED212-9FFB-4F3F-A8B8-E6404FF18FBC}">
      <dgm:prSet/>
      <dgm:spPr/>
      <dgm:t>
        <a:bodyPr/>
        <a:lstStyle/>
        <a:p>
          <a:endParaRPr lang="en-US"/>
        </a:p>
      </dgm:t>
    </dgm:pt>
    <dgm:pt modelId="{A12248AB-C3B5-4427-A60B-19D010E111E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7387B8DF-7A9A-438E-813D-5387A8181182}" type="parTrans" cxnId="{55826B68-145C-461B-A902-8B68FE3A2F10}">
      <dgm:prSet/>
      <dgm:spPr/>
      <dgm:t>
        <a:bodyPr/>
        <a:lstStyle/>
        <a:p>
          <a:endParaRPr lang="en-US"/>
        </a:p>
      </dgm:t>
    </dgm:pt>
    <dgm:pt modelId="{AE75818A-521A-40C4-99BE-E712730FA3B2}" type="sibTrans" cxnId="{55826B68-145C-461B-A902-8B68FE3A2F10}">
      <dgm:prSet/>
      <dgm:spPr/>
      <dgm:t>
        <a:bodyPr/>
        <a:lstStyle/>
        <a:p>
          <a:endParaRPr lang="en-US"/>
        </a:p>
      </dgm:t>
    </dgm:pt>
    <dgm:pt modelId="{B71441EE-4A88-421D-BDEA-D4590E13265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67DBF55F-7E7B-467A-A052-4852A308A709}" type="parTrans" cxnId="{DC57ACAE-DBCE-4CB7-8931-0B22AD3C84F8}">
      <dgm:prSet/>
      <dgm:spPr/>
      <dgm:t>
        <a:bodyPr/>
        <a:lstStyle/>
        <a:p>
          <a:endParaRPr lang="en-US"/>
        </a:p>
      </dgm:t>
    </dgm:pt>
    <dgm:pt modelId="{E6ECB4D2-827D-4052-B963-403CB951AC4A}" type="sibTrans" cxnId="{DC57ACAE-DBCE-4CB7-8931-0B22AD3C84F8}">
      <dgm:prSet/>
      <dgm:spPr/>
      <dgm:t>
        <a:bodyPr/>
        <a:lstStyle/>
        <a:p>
          <a:endParaRPr lang="en-US"/>
        </a:p>
      </dgm:t>
    </dgm:pt>
    <dgm:pt modelId="{60CBE4B8-5F3C-4A19-A91A-3BACE9802740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5610D9C7-6D9C-4BDE-AC45-FFEBAF5686C3}" type="sibTrans" cxnId="{3093BA9E-BB40-484A-B7B8-EE1E7B51E1C2}">
      <dgm:prSet/>
      <dgm:spPr/>
      <dgm:t>
        <a:bodyPr/>
        <a:lstStyle/>
        <a:p>
          <a:endParaRPr lang="en-US"/>
        </a:p>
      </dgm:t>
    </dgm:pt>
    <dgm:pt modelId="{25F0E2E9-527B-4DA3-88D2-621D42B14462}" type="parTrans" cxnId="{3093BA9E-BB40-484A-B7B8-EE1E7B51E1C2}">
      <dgm:prSet/>
      <dgm:spPr/>
      <dgm:t>
        <a:bodyPr/>
        <a:lstStyle/>
        <a:p>
          <a:endParaRPr lang="en-US"/>
        </a:p>
      </dgm:t>
    </dgm:pt>
    <dgm:pt modelId="{D243102A-C75D-4EF4-A9B6-18D02575CB0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dirty="0"/>
        </a:p>
      </dgm:t>
    </dgm:pt>
    <dgm:pt modelId="{3E2ADBE2-FD2E-4B00-ACE3-A8B032F47A58}" type="sibTrans" cxnId="{F011EADE-5378-4805-B760-EB47CB72F827}">
      <dgm:prSet/>
      <dgm:spPr/>
      <dgm:t>
        <a:bodyPr/>
        <a:lstStyle/>
        <a:p>
          <a:endParaRPr lang="en-US"/>
        </a:p>
      </dgm:t>
    </dgm:pt>
    <dgm:pt modelId="{25A3F5FF-BFEB-431E-8BAA-894D15AA3382}" type="parTrans" cxnId="{F011EADE-5378-4805-B760-EB47CB72F827}">
      <dgm:prSet/>
      <dgm:spPr/>
      <dgm:t>
        <a:bodyPr/>
        <a:lstStyle/>
        <a:p>
          <a:endParaRPr lang="en-US"/>
        </a:p>
      </dgm:t>
    </dgm:pt>
    <dgm:pt modelId="{FD58A9AE-B4E6-4E6B-A5C6-1B672205C672}">
      <dgm:prSet phldrT="[Text]"/>
      <dgm:spPr/>
      <dgm:t>
        <a:bodyPr anchor="ctr"/>
        <a:lstStyle/>
        <a:p>
          <a:pPr algn="l"/>
          <a:r>
            <a:rPr lang="en-US" dirty="0"/>
            <a:t>Threat Classification Iter#2</a:t>
          </a:r>
        </a:p>
      </dgm:t>
    </dgm:pt>
    <dgm:pt modelId="{6146EA80-50D1-41ED-AC66-A99D4B20F4EA}" type="parTrans" cxnId="{C84E8892-BB80-456B-8C3F-0A6F8CDE97B3}">
      <dgm:prSet/>
      <dgm:spPr/>
      <dgm:t>
        <a:bodyPr/>
        <a:lstStyle/>
        <a:p>
          <a:endParaRPr lang="en-US"/>
        </a:p>
      </dgm:t>
    </dgm:pt>
    <dgm:pt modelId="{2B56CA1C-F61C-4D0B-A92B-44F3BFA866CB}" type="sibTrans" cxnId="{C84E8892-BB80-456B-8C3F-0A6F8CDE97B3}">
      <dgm:prSet/>
      <dgm:spPr/>
      <dgm:t>
        <a:bodyPr/>
        <a:lstStyle/>
        <a:p>
          <a:endParaRPr lang="en-US"/>
        </a:p>
      </dgm:t>
    </dgm:pt>
    <dgm:pt modelId="{485E8953-3DEB-4B54-88D1-3407FAE9806B}">
      <dgm:prSet phldrT="[Text]"/>
      <dgm:spPr>
        <a:solidFill>
          <a:schemeClr val="accent1">
            <a:lumMod val="75000"/>
          </a:schemeClr>
        </a:solidFill>
      </dgm:spPr>
      <dgm:t>
        <a:bodyPr anchor="ctr"/>
        <a:lstStyle/>
        <a:p>
          <a:pPr algn="l"/>
          <a:endParaRPr lang="en-US" dirty="0">
            <a:solidFill>
              <a:srgbClr val="C88321"/>
            </a:solidFill>
          </a:endParaRPr>
        </a:p>
      </dgm:t>
    </dgm:pt>
    <dgm:pt modelId="{BBA76B2C-2169-4D5C-B295-D0CB1378F28D}" type="parTrans" cxnId="{408C4045-854F-42DE-84DE-CC9457E6E68A}">
      <dgm:prSet/>
      <dgm:spPr/>
      <dgm:t>
        <a:bodyPr/>
        <a:lstStyle/>
        <a:p>
          <a:endParaRPr lang="en-US"/>
        </a:p>
      </dgm:t>
    </dgm:pt>
    <dgm:pt modelId="{EF00F962-6040-47DD-91F4-A55D8FE1E558}" type="sibTrans" cxnId="{408C4045-854F-42DE-84DE-CC9457E6E68A}">
      <dgm:prSet/>
      <dgm:spPr/>
      <dgm:t>
        <a:bodyPr/>
        <a:lstStyle/>
        <a:p>
          <a:endParaRPr lang="en-US"/>
        </a:p>
      </dgm:t>
    </dgm:pt>
    <dgm:pt modelId="{59843785-F615-4153-82A4-0C433995A1BC}" type="pres">
      <dgm:prSet presAssocID="{9543BEC7-1854-4971-AD7A-2C90071FEFD1}" presName="Name0" presStyleCnt="0">
        <dgm:presLayoutVars>
          <dgm:dir/>
          <dgm:animLvl val="lvl"/>
          <dgm:resizeHandles val="exact"/>
        </dgm:presLayoutVars>
      </dgm:prSet>
      <dgm:spPr/>
    </dgm:pt>
    <dgm:pt modelId="{906895F1-CF40-4A49-A93D-F42FB7503BC4}" type="pres">
      <dgm:prSet presAssocID="{CD685C38-CACE-490B-A307-511B423A3265}" presName="compositeNode" presStyleCnt="0">
        <dgm:presLayoutVars>
          <dgm:bulletEnabled val="1"/>
        </dgm:presLayoutVars>
      </dgm:prSet>
      <dgm:spPr/>
    </dgm:pt>
    <dgm:pt modelId="{C5266A79-5CE3-4EFD-86D7-B27684B0EE07}" type="pres">
      <dgm:prSet presAssocID="{CD685C38-CACE-490B-A307-511B423A3265}" presName="bgRect" presStyleLbl="node1" presStyleIdx="0" presStyleCnt="7" custLinFactNeighborX="-6714" custLinFactNeighborY="302"/>
      <dgm:spPr/>
    </dgm:pt>
    <dgm:pt modelId="{B9B73439-736C-4EB0-BD8C-CF82638A5576}" type="pres">
      <dgm:prSet presAssocID="{CD685C38-CACE-490B-A307-511B423A3265}" presName="parentNode" presStyleLbl="node1" presStyleIdx="0" presStyleCnt="7">
        <dgm:presLayoutVars>
          <dgm:chMax val="0"/>
          <dgm:bulletEnabled val="1"/>
        </dgm:presLayoutVars>
      </dgm:prSet>
      <dgm:spPr/>
    </dgm:pt>
    <dgm:pt modelId="{ECC588F9-1755-4127-BB3E-4D926DE93D3C}" type="pres">
      <dgm:prSet presAssocID="{CD685C38-CACE-490B-A307-511B423A3265}" presName="childNode" presStyleLbl="node1" presStyleIdx="0" presStyleCnt="7">
        <dgm:presLayoutVars>
          <dgm:bulletEnabled val="1"/>
        </dgm:presLayoutVars>
      </dgm:prSet>
      <dgm:spPr/>
    </dgm:pt>
    <dgm:pt modelId="{A4619B67-2965-4B79-B9AF-E5FCCDA78B4B}" type="pres">
      <dgm:prSet presAssocID="{AB445FCD-6248-45F8-8720-B5C426EDBD35}" presName="hSp" presStyleCnt="0"/>
      <dgm:spPr/>
    </dgm:pt>
    <dgm:pt modelId="{BFAD3DF1-E174-472D-A959-FF3B46EDD1A9}" type="pres">
      <dgm:prSet presAssocID="{AB445FCD-6248-45F8-8720-B5C426EDBD35}" presName="vProcSp" presStyleCnt="0"/>
      <dgm:spPr/>
    </dgm:pt>
    <dgm:pt modelId="{F732DFE5-F5F5-4AC0-88E4-8BCAA67DC612}" type="pres">
      <dgm:prSet presAssocID="{AB445FCD-6248-45F8-8720-B5C426EDBD35}" presName="vSp1" presStyleCnt="0"/>
      <dgm:spPr/>
    </dgm:pt>
    <dgm:pt modelId="{1DF0E578-5D7D-4079-B907-AABF5D3C674D}" type="pres">
      <dgm:prSet presAssocID="{AB445FCD-6248-45F8-8720-B5C426EDBD35}" presName="simulatedConn" presStyleLbl="solidFgAcc1" presStyleIdx="0" presStyleCnt="6"/>
      <dgm:spPr/>
    </dgm:pt>
    <dgm:pt modelId="{93825BBF-B902-4353-BFE1-B3401F0B3B80}" type="pres">
      <dgm:prSet presAssocID="{AB445FCD-6248-45F8-8720-B5C426EDBD35}" presName="vSp2" presStyleCnt="0"/>
      <dgm:spPr/>
    </dgm:pt>
    <dgm:pt modelId="{BD2BAE3D-0205-477B-ACFA-2E52AC162E02}" type="pres">
      <dgm:prSet presAssocID="{AB445FCD-6248-45F8-8720-B5C426EDBD35}" presName="sibTrans" presStyleCnt="0"/>
      <dgm:spPr/>
    </dgm:pt>
    <dgm:pt modelId="{758AD772-668C-448A-97B3-73A2F6C6A25D}" type="pres">
      <dgm:prSet presAssocID="{05DB0D8A-CC97-45C6-AB22-B52F15CB4891}" presName="compositeNode" presStyleCnt="0">
        <dgm:presLayoutVars>
          <dgm:bulletEnabled val="1"/>
        </dgm:presLayoutVars>
      </dgm:prSet>
      <dgm:spPr/>
    </dgm:pt>
    <dgm:pt modelId="{AC2FEEF2-13BF-42EE-BF41-96C6A97F1267}" type="pres">
      <dgm:prSet presAssocID="{05DB0D8A-CC97-45C6-AB22-B52F15CB4891}" presName="bgRect" presStyleLbl="node1" presStyleIdx="1" presStyleCnt="7"/>
      <dgm:spPr/>
    </dgm:pt>
    <dgm:pt modelId="{D6658A55-9F8C-4EC7-A649-6943B57E33A8}" type="pres">
      <dgm:prSet presAssocID="{05DB0D8A-CC97-45C6-AB22-B52F15CB4891}" presName="parentNode" presStyleLbl="node1" presStyleIdx="1" presStyleCnt="7">
        <dgm:presLayoutVars>
          <dgm:chMax val="0"/>
          <dgm:bulletEnabled val="1"/>
        </dgm:presLayoutVars>
      </dgm:prSet>
      <dgm:spPr/>
    </dgm:pt>
    <dgm:pt modelId="{9A6A5065-3D39-4B81-B6FF-18559DB7DEAA}" type="pres">
      <dgm:prSet presAssocID="{05DB0D8A-CC97-45C6-AB22-B52F15CB4891}" presName="childNode" presStyleLbl="node1" presStyleIdx="1" presStyleCnt="7">
        <dgm:presLayoutVars>
          <dgm:bulletEnabled val="1"/>
        </dgm:presLayoutVars>
      </dgm:prSet>
      <dgm:spPr/>
    </dgm:pt>
    <dgm:pt modelId="{C7A8460F-9F2C-4B7A-BAC8-3FF90D97D191}" type="pres">
      <dgm:prSet presAssocID="{70FB8005-2FE3-490B-BA41-7FE9D34C4DDA}" presName="hSp" presStyleCnt="0"/>
      <dgm:spPr/>
    </dgm:pt>
    <dgm:pt modelId="{85ACCE0C-8BE1-4309-8392-E53762CE306C}" type="pres">
      <dgm:prSet presAssocID="{70FB8005-2FE3-490B-BA41-7FE9D34C4DDA}" presName="vProcSp" presStyleCnt="0"/>
      <dgm:spPr/>
    </dgm:pt>
    <dgm:pt modelId="{A098D271-C1AC-472E-A046-B72C5C998631}" type="pres">
      <dgm:prSet presAssocID="{70FB8005-2FE3-490B-BA41-7FE9D34C4DDA}" presName="vSp1" presStyleCnt="0"/>
      <dgm:spPr/>
    </dgm:pt>
    <dgm:pt modelId="{8252B7F8-8416-4F68-A444-8D9F9D52DD49}" type="pres">
      <dgm:prSet presAssocID="{70FB8005-2FE3-490B-BA41-7FE9D34C4DDA}" presName="simulatedConn" presStyleLbl="solidFgAcc1" presStyleIdx="1" presStyleCnt="6"/>
      <dgm:spPr/>
    </dgm:pt>
    <dgm:pt modelId="{18293830-0B99-4ED1-995E-84D13220A51F}" type="pres">
      <dgm:prSet presAssocID="{70FB8005-2FE3-490B-BA41-7FE9D34C4DDA}" presName="vSp2" presStyleCnt="0"/>
      <dgm:spPr/>
    </dgm:pt>
    <dgm:pt modelId="{02E5B64A-787D-41F2-BE27-07E0C6E9A666}" type="pres">
      <dgm:prSet presAssocID="{70FB8005-2FE3-490B-BA41-7FE9D34C4DDA}" presName="sibTrans" presStyleCnt="0"/>
      <dgm:spPr/>
    </dgm:pt>
    <dgm:pt modelId="{F22C3C57-5B84-4B04-A75A-C00001A45606}" type="pres">
      <dgm:prSet presAssocID="{D243102A-C75D-4EF4-A9B6-18D02575CB0B}" presName="compositeNode" presStyleCnt="0">
        <dgm:presLayoutVars>
          <dgm:bulletEnabled val="1"/>
        </dgm:presLayoutVars>
      </dgm:prSet>
      <dgm:spPr/>
    </dgm:pt>
    <dgm:pt modelId="{74814B7A-B99F-4408-ADF2-AB367CD53863}" type="pres">
      <dgm:prSet presAssocID="{D243102A-C75D-4EF4-A9B6-18D02575CB0B}" presName="bgRect" presStyleLbl="node1" presStyleIdx="2" presStyleCnt="7"/>
      <dgm:spPr/>
    </dgm:pt>
    <dgm:pt modelId="{6D5537E4-2548-48A8-9E78-A9AA3BFDE273}" type="pres">
      <dgm:prSet presAssocID="{D243102A-C75D-4EF4-A9B6-18D02575CB0B}" presName="parentNode" presStyleLbl="node1" presStyleIdx="2" presStyleCnt="7">
        <dgm:presLayoutVars>
          <dgm:chMax val="0"/>
          <dgm:bulletEnabled val="1"/>
        </dgm:presLayoutVars>
      </dgm:prSet>
      <dgm:spPr/>
    </dgm:pt>
    <dgm:pt modelId="{2FC22353-2B82-4B8A-9ECF-29A41134981B}" type="pres">
      <dgm:prSet presAssocID="{D243102A-C75D-4EF4-A9B6-18D02575CB0B}" presName="childNode" presStyleLbl="node1" presStyleIdx="2" presStyleCnt="7">
        <dgm:presLayoutVars>
          <dgm:bulletEnabled val="1"/>
        </dgm:presLayoutVars>
      </dgm:prSet>
      <dgm:spPr/>
    </dgm:pt>
    <dgm:pt modelId="{AFD9E216-75B9-468F-A4D4-0C86DCFF02BF}" type="pres">
      <dgm:prSet presAssocID="{3E2ADBE2-FD2E-4B00-ACE3-A8B032F47A58}" presName="hSp" presStyleCnt="0"/>
      <dgm:spPr/>
    </dgm:pt>
    <dgm:pt modelId="{876BD103-A4EC-495C-8DF1-7575A857A760}" type="pres">
      <dgm:prSet presAssocID="{3E2ADBE2-FD2E-4B00-ACE3-A8B032F47A58}" presName="vProcSp" presStyleCnt="0"/>
      <dgm:spPr/>
    </dgm:pt>
    <dgm:pt modelId="{ED96DCC1-9337-4C09-8B9E-D78072C8727F}" type="pres">
      <dgm:prSet presAssocID="{3E2ADBE2-FD2E-4B00-ACE3-A8B032F47A58}" presName="vSp1" presStyleCnt="0"/>
      <dgm:spPr/>
    </dgm:pt>
    <dgm:pt modelId="{E248EF52-6C66-43CE-AD70-A415D2EF22FB}" type="pres">
      <dgm:prSet presAssocID="{3E2ADBE2-FD2E-4B00-ACE3-A8B032F47A58}" presName="simulatedConn" presStyleLbl="solidFgAcc1" presStyleIdx="2" presStyleCnt="6"/>
      <dgm:spPr/>
    </dgm:pt>
    <dgm:pt modelId="{642464EF-22F5-4789-8C31-3F700BC5F30D}" type="pres">
      <dgm:prSet presAssocID="{3E2ADBE2-FD2E-4B00-ACE3-A8B032F47A58}" presName="vSp2" presStyleCnt="0"/>
      <dgm:spPr/>
    </dgm:pt>
    <dgm:pt modelId="{7246E72D-1064-4525-A01B-8EA197D84321}" type="pres">
      <dgm:prSet presAssocID="{3E2ADBE2-FD2E-4B00-ACE3-A8B032F47A58}" presName="sibTrans" presStyleCnt="0"/>
      <dgm:spPr/>
    </dgm:pt>
    <dgm:pt modelId="{090A6E62-3502-4714-B4BB-1D96CD6B50ED}" type="pres">
      <dgm:prSet presAssocID="{485E8953-3DEB-4B54-88D1-3407FAE9806B}" presName="compositeNode" presStyleCnt="0">
        <dgm:presLayoutVars>
          <dgm:bulletEnabled val="1"/>
        </dgm:presLayoutVars>
      </dgm:prSet>
      <dgm:spPr/>
    </dgm:pt>
    <dgm:pt modelId="{1EF96783-3BCF-436B-A53B-F02FB68209B6}" type="pres">
      <dgm:prSet presAssocID="{485E8953-3DEB-4B54-88D1-3407FAE9806B}" presName="bgRect" presStyleLbl="node1" presStyleIdx="3" presStyleCnt="7"/>
      <dgm:spPr/>
    </dgm:pt>
    <dgm:pt modelId="{D7D378B0-D42D-47FF-AF85-E88BB3C126EA}" type="pres">
      <dgm:prSet presAssocID="{485E8953-3DEB-4B54-88D1-3407FAE9806B}" presName="parentNode" presStyleLbl="node1" presStyleIdx="3" presStyleCnt="7">
        <dgm:presLayoutVars>
          <dgm:chMax val="0"/>
          <dgm:bulletEnabled val="1"/>
        </dgm:presLayoutVars>
      </dgm:prSet>
      <dgm:spPr/>
    </dgm:pt>
    <dgm:pt modelId="{3BB2A19C-7919-4880-AA5F-8E6610668CC6}" type="pres">
      <dgm:prSet presAssocID="{485E8953-3DEB-4B54-88D1-3407FAE9806B}" presName="childNode" presStyleLbl="node1" presStyleIdx="3" presStyleCnt="7">
        <dgm:presLayoutVars>
          <dgm:bulletEnabled val="1"/>
        </dgm:presLayoutVars>
      </dgm:prSet>
      <dgm:spPr/>
    </dgm:pt>
    <dgm:pt modelId="{71E0EDE5-0C56-4E23-A7EF-286C91C2311C}" type="pres">
      <dgm:prSet presAssocID="{EF00F962-6040-47DD-91F4-A55D8FE1E558}" presName="hSp" presStyleCnt="0"/>
      <dgm:spPr/>
    </dgm:pt>
    <dgm:pt modelId="{EFB595F5-63C6-43A7-8262-BE855FCFEF4E}" type="pres">
      <dgm:prSet presAssocID="{EF00F962-6040-47DD-91F4-A55D8FE1E558}" presName="vProcSp" presStyleCnt="0"/>
      <dgm:spPr/>
    </dgm:pt>
    <dgm:pt modelId="{39E15DE6-3667-4EAD-9457-30A5C6E4B09A}" type="pres">
      <dgm:prSet presAssocID="{EF00F962-6040-47DD-91F4-A55D8FE1E558}" presName="vSp1" presStyleCnt="0"/>
      <dgm:spPr/>
    </dgm:pt>
    <dgm:pt modelId="{D334E123-9C94-4DCC-8817-1265BB970C6C}" type="pres">
      <dgm:prSet presAssocID="{EF00F962-6040-47DD-91F4-A55D8FE1E558}" presName="simulatedConn" presStyleLbl="solidFgAcc1" presStyleIdx="3" presStyleCnt="6"/>
      <dgm:spPr/>
    </dgm:pt>
    <dgm:pt modelId="{58147495-B0E8-4C97-BF65-710703D42048}" type="pres">
      <dgm:prSet presAssocID="{EF00F962-6040-47DD-91F4-A55D8FE1E558}" presName="vSp2" presStyleCnt="0"/>
      <dgm:spPr/>
    </dgm:pt>
    <dgm:pt modelId="{A0BE1E29-3DDD-467A-9300-9E909B5520E7}" type="pres">
      <dgm:prSet presAssocID="{EF00F962-6040-47DD-91F4-A55D8FE1E558}" presName="sibTrans" presStyleCnt="0"/>
      <dgm:spPr/>
    </dgm:pt>
    <dgm:pt modelId="{ED19C738-9FF8-46A2-830B-6351679B4047}" type="pres">
      <dgm:prSet presAssocID="{60CBE4B8-5F3C-4A19-A91A-3BACE9802740}" presName="compositeNode" presStyleCnt="0">
        <dgm:presLayoutVars>
          <dgm:bulletEnabled val="1"/>
        </dgm:presLayoutVars>
      </dgm:prSet>
      <dgm:spPr/>
    </dgm:pt>
    <dgm:pt modelId="{6B24F4A9-0D69-4129-8ED8-389FFEE5F725}" type="pres">
      <dgm:prSet presAssocID="{60CBE4B8-5F3C-4A19-A91A-3BACE9802740}" presName="bgRect" presStyleLbl="node1" presStyleIdx="4" presStyleCnt="7"/>
      <dgm:spPr/>
    </dgm:pt>
    <dgm:pt modelId="{A7B77607-BA44-4F25-8CD6-D35CEF539E33}" type="pres">
      <dgm:prSet presAssocID="{60CBE4B8-5F3C-4A19-A91A-3BACE9802740}" presName="parentNode" presStyleLbl="node1" presStyleIdx="4" presStyleCnt="7">
        <dgm:presLayoutVars>
          <dgm:chMax val="0"/>
          <dgm:bulletEnabled val="1"/>
        </dgm:presLayoutVars>
      </dgm:prSet>
      <dgm:spPr/>
    </dgm:pt>
    <dgm:pt modelId="{59871E24-056A-4452-9104-8611A7A692D4}" type="pres">
      <dgm:prSet presAssocID="{60CBE4B8-5F3C-4A19-A91A-3BACE9802740}" presName="childNode" presStyleLbl="node1" presStyleIdx="4" presStyleCnt="7">
        <dgm:presLayoutVars>
          <dgm:bulletEnabled val="1"/>
        </dgm:presLayoutVars>
      </dgm:prSet>
      <dgm:spPr/>
    </dgm:pt>
    <dgm:pt modelId="{9980658F-DD73-4141-B4DA-15EE92D9ADCD}" type="pres">
      <dgm:prSet presAssocID="{5610D9C7-6D9C-4BDE-AC45-FFEBAF5686C3}" presName="hSp" presStyleCnt="0"/>
      <dgm:spPr/>
    </dgm:pt>
    <dgm:pt modelId="{B4E310D3-0AF5-4BC3-B167-83BF60ABF86A}" type="pres">
      <dgm:prSet presAssocID="{5610D9C7-6D9C-4BDE-AC45-FFEBAF5686C3}" presName="vProcSp" presStyleCnt="0"/>
      <dgm:spPr/>
    </dgm:pt>
    <dgm:pt modelId="{9A11F354-E4C2-4544-924D-30FAD27F25DD}" type="pres">
      <dgm:prSet presAssocID="{5610D9C7-6D9C-4BDE-AC45-FFEBAF5686C3}" presName="vSp1" presStyleCnt="0"/>
      <dgm:spPr/>
    </dgm:pt>
    <dgm:pt modelId="{36FC8261-FAF9-42D9-A41E-F888ED79A5F2}" type="pres">
      <dgm:prSet presAssocID="{5610D9C7-6D9C-4BDE-AC45-FFEBAF5686C3}" presName="simulatedConn" presStyleLbl="solidFgAcc1" presStyleIdx="4" presStyleCnt="6"/>
      <dgm:spPr/>
    </dgm:pt>
    <dgm:pt modelId="{F7F7DF5D-899F-479F-8AB2-0DBFC8E33CF7}" type="pres">
      <dgm:prSet presAssocID="{5610D9C7-6D9C-4BDE-AC45-FFEBAF5686C3}" presName="vSp2" presStyleCnt="0"/>
      <dgm:spPr/>
    </dgm:pt>
    <dgm:pt modelId="{D43A8A6F-7534-4CCC-ABA6-4B6EB717E18E}" type="pres">
      <dgm:prSet presAssocID="{5610D9C7-6D9C-4BDE-AC45-FFEBAF5686C3}" presName="sibTrans" presStyleCnt="0"/>
      <dgm:spPr/>
    </dgm:pt>
    <dgm:pt modelId="{622496EE-29A2-46F0-B6B7-6FD3B5E94593}" type="pres">
      <dgm:prSet presAssocID="{A12248AB-C3B5-4427-A60B-19D010E111E5}" presName="compositeNode" presStyleCnt="0">
        <dgm:presLayoutVars>
          <dgm:bulletEnabled val="1"/>
        </dgm:presLayoutVars>
      </dgm:prSet>
      <dgm:spPr/>
    </dgm:pt>
    <dgm:pt modelId="{44120F2E-D14C-4087-8A1E-C91B0B711D41}" type="pres">
      <dgm:prSet presAssocID="{A12248AB-C3B5-4427-A60B-19D010E111E5}" presName="bgRect" presStyleLbl="node1" presStyleIdx="5" presStyleCnt="7"/>
      <dgm:spPr/>
    </dgm:pt>
    <dgm:pt modelId="{EABF8BF1-A646-4726-9018-FE725EB2F619}" type="pres">
      <dgm:prSet presAssocID="{A12248AB-C3B5-4427-A60B-19D010E111E5}" presName="parentNode" presStyleLbl="node1" presStyleIdx="5" presStyleCnt="7">
        <dgm:presLayoutVars>
          <dgm:chMax val="0"/>
          <dgm:bulletEnabled val="1"/>
        </dgm:presLayoutVars>
      </dgm:prSet>
      <dgm:spPr/>
    </dgm:pt>
    <dgm:pt modelId="{24E65400-6483-405A-9C54-8A73934C893A}" type="pres">
      <dgm:prSet presAssocID="{A12248AB-C3B5-4427-A60B-19D010E111E5}" presName="childNode" presStyleLbl="node1" presStyleIdx="5" presStyleCnt="7">
        <dgm:presLayoutVars>
          <dgm:bulletEnabled val="1"/>
        </dgm:presLayoutVars>
      </dgm:prSet>
      <dgm:spPr/>
    </dgm:pt>
    <dgm:pt modelId="{4930691A-D2F9-4895-80B3-AEB0678D07FB}" type="pres">
      <dgm:prSet presAssocID="{AE75818A-521A-40C4-99BE-E712730FA3B2}" presName="hSp" presStyleCnt="0"/>
      <dgm:spPr/>
    </dgm:pt>
    <dgm:pt modelId="{83615AE8-A6C4-4BEE-8A44-E53F8139FA2B}" type="pres">
      <dgm:prSet presAssocID="{AE75818A-521A-40C4-99BE-E712730FA3B2}" presName="vProcSp" presStyleCnt="0"/>
      <dgm:spPr/>
    </dgm:pt>
    <dgm:pt modelId="{C0197067-9D92-4CDA-AC4B-1DAE2AC37CA8}" type="pres">
      <dgm:prSet presAssocID="{AE75818A-521A-40C4-99BE-E712730FA3B2}" presName="vSp1" presStyleCnt="0"/>
      <dgm:spPr/>
    </dgm:pt>
    <dgm:pt modelId="{D7C603CA-95C5-4F42-9382-1FA74E478541}" type="pres">
      <dgm:prSet presAssocID="{AE75818A-521A-40C4-99BE-E712730FA3B2}" presName="simulatedConn" presStyleLbl="solidFgAcc1" presStyleIdx="5" presStyleCnt="6"/>
      <dgm:spPr/>
    </dgm:pt>
    <dgm:pt modelId="{CFDF1E4A-5547-4BEF-BED8-D97F2018D688}" type="pres">
      <dgm:prSet presAssocID="{AE75818A-521A-40C4-99BE-E712730FA3B2}" presName="vSp2" presStyleCnt="0"/>
      <dgm:spPr/>
    </dgm:pt>
    <dgm:pt modelId="{709BFD9B-D5D0-4030-A657-8DF37DFD2F05}" type="pres">
      <dgm:prSet presAssocID="{AE75818A-521A-40C4-99BE-E712730FA3B2}" presName="sibTrans" presStyleCnt="0"/>
      <dgm:spPr/>
    </dgm:pt>
    <dgm:pt modelId="{610665FB-F20B-42FB-A73F-42D33D662C1C}" type="pres">
      <dgm:prSet presAssocID="{B71441EE-4A88-421D-BDEA-D4590E13265A}" presName="compositeNode" presStyleCnt="0">
        <dgm:presLayoutVars>
          <dgm:bulletEnabled val="1"/>
        </dgm:presLayoutVars>
      </dgm:prSet>
      <dgm:spPr/>
    </dgm:pt>
    <dgm:pt modelId="{1772E0D3-F104-438D-8098-9FB5A547A896}" type="pres">
      <dgm:prSet presAssocID="{B71441EE-4A88-421D-BDEA-D4590E13265A}" presName="bgRect" presStyleLbl="node1" presStyleIdx="6" presStyleCnt="7"/>
      <dgm:spPr/>
    </dgm:pt>
    <dgm:pt modelId="{FADE1508-DF34-4E6C-8173-8EFD9631BAFD}" type="pres">
      <dgm:prSet presAssocID="{B71441EE-4A88-421D-BDEA-D4590E13265A}" presName="parentNode" presStyleLbl="node1" presStyleIdx="6" presStyleCnt="7">
        <dgm:presLayoutVars>
          <dgm:chMax val="0"/>
          <dgm:bulletEnabled val="1"/>
        </dgm:presLayoutVars>
      </dgm:prSet>
      <dgm:spPr/>
    </dgm:pt>
    <dgm:pt modelId="{F87A0EC8-7545-4CCB-8DE2-FA96CDB28A40}" type="pres">
      <dgm:prSet presAssocID="{B71441EE-4A88-421D-BDEA-D4590E13265A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99BAA100-DFFC-4DE6-AD6C-E00E18F036BD}" type="presOf" srcId="{5317400C-C3E3-4544-B5A1-3BC1E4216ECB}" destId="{ECC588F9-1755-4127-BB3E-4D926DE93D3C}" srcOrd="0" destOrd="0" presId="urn:microsoft.com/office/officeart/2005/8/layout/hProcess7"/>
    <dgm:cxn modelId="{408F9005-8A2D-42CB-8EB4-F8B246F0053D}" srcId="{9543BEC7-1854-4971-AD7A-2C90071FEFD1}" destId="{CD685C38-CACE-490B-A307-511B423A3265}" srcOrd="0" destOrd="0" parTransId="{D86E449E-7754-42AD-9FDE-F05A45845703}" sibTransId="{AB445FCD-6248-45F8-8720-B5C426EDBD35}"/>
    <dgm:cxn modelId="{9B5DAB05-A728-4DFA-9D9C-DDD134ECE5BE}" type="presOf" srcId="{A12248AB-C3B5-4427-A60B-19D010E111E5}" destId="{44120F2E-D14C-4087-8A1E-C91B0B711D41}" srcOrd="0" destOrd="0" presId="urn:microsoft.com/office/officeart/2005/8/layout/hProcess7"/>
    <dgm:cxn modelId="{484ED212-9FFB-4F3F-A8B8-E6404FF18FBC}" srcId="{60CBE4B8-5F3C-4A19-A91A-3BACE9802740}" destId="{EC0BE9C1-38CB-4A8F-86D6-D731CE7F4737}" srcOrd="0" destOrd="0" parTransId="{AD50EB4A-E41A-45E2-8A51-E8120EBE6823}" sibTransId="{32D0158B-AE81-47B9-A1B3-3288F9BA95FF}"/>
    <dgm:cxn modelId="{1A80A415-25B9-492E-9581-9079FC361FE7}" type="presOf" srcId="{EC0BE9C1-38CB-4A8F-86D6-D731CE7F4737}" destId="{59871E24-056A-4452-9104-8611A7A692D4}" srcOrd="0" destOrd="0" presId="urn:microsoft.com/office/officeart/2005/8/layout/hProcess7"/>
    <dgm:cxn modelId="{C935E923-340D-4951-9716-F7D40E2D4C74}" srcId="{CD685C38-CACE-490B-A307-511B423A3265}" destId="{5317400C-C3E3-4544-B5A1-3BC1E4216ECB}" srcOrd="0" destOrd="0" parTransId="{C9262FCE-8EA5-45EC-B44F-56A9B5F381F2}" sibTransId="{512B8246-AACE-4B2F-AB45-052E2CECB449}"/>
    <dgm:cxn modelId="{3240CB27-AD6A-4F47-9267-F481D48772F6}" srcId="{9543BEC7-1854-4971-AD7A-2C90071FEFD1}" destId="{05DB0D8A-CC97-45C6-AB22-B52F15CB4891}" srcOrd="1" destOrd="0" parTransId="{95CC802D-A26F-420F-AE58-CDD878E60E02}" sibTransId="{70FB8005-2FE3-490B-BA41-7FE9D34C4DDA}"/>
    <dgm:cxn modelId="{62FCB42A-1BD4-40A5-ABC1-7EF12D08DDEB}" srcId="{05DB0D8A-CC97-45C6-AB22-B52F15CB4891}" destId="{4E622F49-EFD4-4C8E-AB9E-F4572BC3BA70}" srcOrd="0" destOrd="0" parTransId="{153DC8F8-8B9C-42D9-BFF6-DDB62A1CE4E6}" sibTransId="{18121D69-B0EF-4F75-932E-ED4E1C7AEB13}"/>
    <dgm:cxn modelId="{6E97DA2C-4C7D-40A3-B9A3-7EFB6C763C4F}" type="presOf" srcId="{9543BEC7-1854-4971-AD7A-2C90071FEFD1}" destId="{59843785-F615-4153-82A4-0C433995A1BC}" srcOrd="0" destOrd="0" presId="urn:microsoft.com/office/officeart/2005/8/layout/hProcess7"/>
    <dgm:cxn modelId="{69916D3A-DABA-4C31-B17A-AD6C9F7E121E}" type="presOf" srcId="{CD685C38-CACE-490B-A307-511B423A3265}" destId="{C5266A79-5CE3-4EFD-86D7-B27684B0EE07}" srcOrd="0" destOrd="0" presId="urn:microsoft.com/office/officeart/2005/8/layout/hProcess7"/>
    <dgm:cxn modelId="{ECB4653E-6996-4451-A7C3-CCA85980DF7F}" srcId="{A12248AB-C3B5-4427-A60B-19D010E111E5}" destId="{2796A598-A89C-4D6B-833F-DE5460D776F7}" srcOrd="0" destOrd="0" parTransId="{E02979BF-564B-487B-8780-20FD2CB4BBB4}" sibTransId="{BB6E802D-7421-40B0-A53F-8DCA6FA92D00}"/>
    <dgm:cxn modelId="{5425B25D-5435-41B0-98EC-E94F3020C59A}" type="presOf" srcId="{B71441EE-4A88-421D-BDEA-D4590E13265A}" destId="{FADE1508-DF34-4E6C-8173-8EFD9631BAFD}" srcOrd="1" destOrd="0" presId="urn:microsoft.com/office/officeart/2005/8/layout/hProcess7"/>
    <dgm:cxn modelId="{408C4045-854F-42DE-84DE-CC9457E6E68A}" srcId="{9543BEC7-1854-4971-AD7A-2C90071FEFD1}" destId="{485E8953-3DEB-4B54-88D1-3407FAE9806B}" srcOrd="3" destOrd="0" parTransId="{BBA76B2C-2169-4D5C-B295-D0CB1378F28D}" sibTransId="{EF00F962-6040-47DD-91F4-A55D8FE1E558}"/>
    <dgm:cxn modelId="{957F8265-4596-42E2-9845-BF58C53662B1}" type="presOf" srcId="{FD58A9AE-B4E6-4E6B-A5C6-1B672205C672}" destId="{3BB2A19C-7919-4880-AA5F-8E6610668CC6}" srcOrd="0" destOrd="0" presId="urn:microsoft.com/office/officeart/2005/8/layout/hProcess7"/>
    <dgm:cxn modelId="{53B7B565-4D0F-474A-8611-04E61D423B24}" type="presOf" srcId="{2796A598-A89C-4D6B-833F-DE5460D776F7}" destId="{24E65400-6483-405A-9C54-8A73934C893A}" srcOrd="0" destOrd="0" presId="urn:microsoft.com/office/officeart/2005/8/layout/hProcess7"/>
    <dgm:cxn modelId="{55826B68-145C-461B-A902-8B68FE3A2F10}" srcId="{9543BEC7-1854-4971-AD7A-2C90071FEFD1}" destId="{A12248AB-C3B5-4427-A60B-19D010E111E5}" srcOrd="5" destOrd="0" parTransId="{7387B8DF-7A9A-438E-813D-5387A8181182}" sibTransId="{AE75818A-521A-40C4-99BE-E712730FA3B2}"/>
    <dgm:cxn modelId="{58EE2C6B-1A58-45FC-8FC0-C36D6626FA90}" type="presOf" srcId="{60749F2E-982A-418F-B0EF-A9EA34AEF482}" destId="{F87A0EC8-7545-4CCB-8DE2-FA96CDB28A40}" srcOrd="0" destOrd="0" presId="urn:microsoft.com/office/officeart/2005/8/layout/hProcess7"/>
    <dgm:cxn modelId="{6FBC496B-D03E-4F19-8CC8-0D0C0EF3C9FE}" type="presOf" srcId="{D243102A-C75D-4EF4-A9B6-18D02575CB0B}" destId="{6D5537E4-2548-48A8-9E78-A9AA3BFDE273}" srcOrd="1" destOrd="0" presId="urn:microsoft.com/office/officeart/2005/8/layout/hProcess7"/>
    <dgm:cxn modelId="{5DADF76C-A74B-4E36-A85E-AF3BAC20B9D6}" srcId="{D243102A-C75D-4EF4-A9B6-18D02575CB0B}" destId="{35DCA575-244E-4524-A05A-B53A7BD7D6A8}" srcOrd="0" destOrd="0" parTransId="{220F52FA-C523-47AF-93A7-BD29B4351386}" sibTransId="{F46AFC5F-312D-4823-9DB2-1C0FEB657F1B}"/>
    <dgm:cxn modelId="{9C9F6874-D3D4-4AE4-864C-5C3D6929751F}" type="presOf" srcId="{485E8953-3DEB-4B54-88D1-3407FAE9806B}" destId="{D7D378B0-D42D-47FF-AF85-E88BB3C126EA}" srcOrd="1" destOrd="0" presId="urn:microsoft.com/office/officeart/2005/8/layout/hProcess7"/>
    <dgm:cxn modelId="{B7C82155-22A2-469B-BD4E-620E6B0D9FF9}" srcId="{B71441EE-4A88-421D-BDEA-D4590E13265A}" destId="{60749F2E-982A-418F-B0EF-A9EA34AEF482}" srcOrd="0" destOrd="0" parTransId="{6147FED1-3330-4C13-89E9-DE00DACBE35B}" sibTransId="{40D2CD13-916F-4B74-853B-740D16888530}"/>
    <dgm:cxn modelId="{6C9F5C58-3FBD-4FA2-A2CC-8F259DE33D42}" type="presOf" srcId="{CD685C38-CACE-490B-A307-511B423A3265}" destId="{B9B73439-736C-4EB0-BD8C-CF82638A5576}" srcOrd="1" destOrd="0" presId="urn:microsoft.com/office/officeart/2005/8/layout/hProcess7"/>
    <dgm:cxn modelId="{F36F6986-0CD6-4EB1-8D6B-31EAA0EAB9BB}" type="presOf" srcId="{60CBE4B8-5F3C-4A19-A91A-3BACE9802740}" destId="{A7B77607-BA44-4F25-8CD6-D35CEF539E33}" srcOrd="1" destOrd="0" presId="urn:microsoft.com/office/officeart/2005/8/layout/hProcess7"/>
    <dgm:cxn modelId="{DA4B6B8B-235F-4870-9ED2-E9D7E23F57EE}" type="presOf" srcId="{05DB0D8A-CC97-45C6-AB22-B52F15CB4891}" destId="{D6658A55-9F8C-4EC7-A649-6943B57E33A8}" srcOrd="1" destOrd="0" presId="urn:microsoft.com/office/officeart/2005/8/layout/hProcess7"/>
    <dgm:cxn modelId="{C84E8892-BB80-456B-8C3F-0A6F8CDE97B3}" srcId="{485E8953-3DEB-4B54-88D1-3407FAE9806B}" destId="{FD58A9AE-B4E6-4E6B-A5C6-1B672205C672}" srcOrd="0" destOrd="0" parTransId="{6146EA80-50D1-41ED-AC66-A99D4B20F4EA}" sibTransId="{2B56CA1C-F61C-4D0B-A92B-44F3BFA866CB}"/>
    <dgm:cxn modelId="{53D05698-32CE-4BE1-84D7-941367336D99}" type="presOf" srcId="{A12248AB-C3B5-4427-A60B-19D010E111E5}" destId="{EABF8BF1-A646-4726-9018-FE725EB2F619}" srcOrd="1" destOrd="0" presId="urn:microsoft.com/office/officeart/2005/8/layout/hProcess7"/>
    <dgm:cxn modelId="{B27DB69B-2AC6-4F9B-94A0-FF8C2E0E1C88}" type="presOf" srcId="{60CBE4B8-5F3C-4A19-A91A-3BACE9802740}" destId="{6B24F4A9-0D69-4129-8ED8-389FFEE5F725}" srcOrd="0" destOrd="0" presId="urn:microsoft.com/office/officeart/2005/8/layout/hProcess7"/>
    <dgm:cxn modelId="{3093BA9E-BB40-484A-B7B8-EE1E7B51E1C2}" srcId="{9543BEC7-1854-4971-AD7A-2C90071FEFD1}" destId="{60CBE4B8-5F3C-4A19-A91A-3BACE9802740}" srcOrd="4" destOrd="0" parTransId="{25F0E2E9-527B-4DA3-88D2-621D42B14462}" sibTransId="{5610D9C7-6D9C-4BDE-AC45-FFEBAF5686C3}"/>
    <dgm:cxn modelId="{AC977F9F-FA2D-40D8-9D1A-371B8E01E63B}" type="presOf" srcId="{35DCA575-244E-4524-A05A-B53A7BD7D6A8}" destId="{2FC22353-2B82-4B8A-9ECF-29A41134981B}" srcOrd="0" destOrd="0" presId="urn:microsoft.com/office/officeart/2005/8/layout/hProcess7"/>
    <dgm:cxn modelId="{ECCBBFA0-8DE4-48DC-8D9F-F28DA67339AC}" type="presOf" srcId="{4E622F49-EFD4-4C8E-AB9E-F4572BC3BA70}" destId="{9A6A5065-3D39-4B81-B6FF-18559DB7DEAA}" srcOrd="0" destOrd="0" presId="urn:microsoft.com/office/officeart/2005/8/layout/hProcess7"/>
    <dgm:cxn modelId="{368D68A4-2EDE-454A-B670-B80DBDB5EC4A}" type="presOf" srcId="{485E8953-3DEB-4B54-88D1-3407FAE9806B}" destId="{1EF96783-3BCF-436B-A53B-F02FB68209B6}" srcOrd="0" destOrd="0" presId="urn:microsoft.com/office/officeart/2005/8/layout/hProcess7"/>
    <dgm:cxn modelId="{DC57ACAE-DBCE-4CB7-8931-0B22AD3C84F8}" srcId="{9543BEC7-1854-4971-AD7A-2C90071FEFD1}" destId="{B71441EE-4A88-421D-BDEA-D4590E13265A}" srcOrd="6" destOrd="0" parTransId="{67DBF55F-7E7B-467A-A052-4852A308A709}" sibTransId="{E6ECB4D2-827D-4052-B963-403CB951AC4A}"/>
    <dgm:cxn modelId="{4338FDC3-E0F6-48E7-9E6E-9AF73FA26321}" type="presOf" srcId="{D243102A-C75D-4EF4-A9B6-18D02575CB0B}" destId="{74814B7A-B99F-4408-ADF2-AB367CD53863}" srcOrd="0" destOrd="0" presId="urn:microsoft.com/office/officeart/2005/8/layout/hProcess7"/>
    <dgm:cxn modelId="{C5C7D7D0-CC20-4EC8-A322-2035F8F4060D}" type="presOf" srcId="{05DB0D8A-CC97-45C6-AB22-B52F15CB4891}" destId="{AC2FEEF2-13BF-42EE-BF41-96C6A97F1267}" srcOrd="0" destOrd="0" presId="urn:microsoft.com/office/officeart/2005/8/layout/hProcess7"/>
    <dgm:cxn modelId="{F011EADE-5378-4805-B760-EB47CB72F827}" srcId="{9543BEC7-1854-4971-AD7A-2C90071FEFD1}" destId="{D243102A-C75D-4EF4-A9B6-18D02575CB0B}" srcOrd="2" destOrd="0" parTransId="{25A3F5FF-BFEB-431E-8BAA-894D15AA3382}" sibTransId="{3E2ADBE2-FD2E-4B00-ACE3-A8B032F47A58}"/>
    <dgm:cxn modelId="{C890BCE2-E6C6-4B3E-98C9-9AAB677B0B8D}" type="presOf" srcId="{B71441EE-4A88-421D-BDEA-D4590E13265A}" destId="{1772E0D3-F104-438D-8098-9FB5A547A896}" srcOrd="0" destOrd="0" presId="urn:microsoft.com/office/officeart/2005/8/layout/hProcess7"/>
    <dgm:cxn modelId="{E5AC5B26-5F9C-4DA9-8D4A-D6D655E09304}" type="presParOf" srcId="{59843785-F615-4153-82A4-0C433995A1BC}" destId="{906895F1-CF40-4A49-A93D-F42FB7503BC4}" srcOrd="0" destOrd="0" presId="urn:microsoft.com/office/officeart/2005/8/layout/hProcess7"/>
    <dgm:cxn modelId="{B24790C3-F77A-42D5-98C3-3EBB832670F3}" type="presParOf" srcId="{906895F1-CF40-4A49-A93D-F42FB7503BC4}" destId="{C5266A79-5CE3-4EFD-86D7-B27684B0EE07}" srcOrd="0" destOrd="0" presId="urn:microsoft.com/office/officeart/2005/8/layout/hProcess7"/>
    <dgm:cxn modelId="{6C6C2B99-6746-4B22-8D1F-AE4F148DCF0F}" type="presParOf" srcId="{906895F1-CF40-4A49-A93D-F42FB7503BC4}" destId="{B9B73439-736C-4EB0-BD8C-CF82638A5576}" srcOrd="1" destOrd="0" presId="urn:microsoft.com/office/officeart/2005/8/layout/hProcess7"/>
    <dgm:cxn modelId="{0409B0D5-4F2B-4B17-9C72-8AD0FAE6FC7E}" type="presParOf" srcId="{906895F1-CF40-4A49-A93D-F42FB7503BC4}" destId="{ECC588F9-1755-4127-BB3E-4D926DE93D3C}" srcOrd="2" destOrd="0" presId="urn:microsoft.com/office/officeart/2005/8/layout/hProcess7"/>
    <dgm:cxn modelId="{B1A28179-4767-4D2E-BB65-E31230B2CE6C}" type="presParOf" srcId="{59843785-F615-4153-82A4-0C433995A1BC}" destId="{A4619B67-2965-4B79-B9AF-E5FCCDA78B4B}" srcOrd="1" destOrd="0" presId="urn:microsoft.com/office/officeart/2005/8/layout/hProcess7"/>
    <dgm:cxn modelId="{62D0153A-E52B-4613-B39F-6696EE46D8B4}" type="presParOf" srcId="{59843785-F615-4153-82A4-0C433995A1BC}" destId="{BFAD3DF1-E174-472D-A959-FF3B46EDD1A9}" srcOrd="2" destOrd="0" presId="urn:microsoft.com/office/officeart/2005/8/layout/hProcess7"/>
    <dgm:cxn modelId="{F560887E-AD2F-49A8-841E-22181CF67CBE}" type="presParOf" srcId="{BFAD3DF1-E174-472D-A959-FF3B46EDD1A9}" destId="{F732DFE5-F5F5-4AC0-88E4-8BCAA67DC612}" srcOrd="0" destOrd="0" presId="urn:microsoft.com/office/officeart/2005/8/layout/hProcess7"/>
    <dgm:cxn modelId="{734E1A54-3398-410F-A7B3-5323F17A8CD5}" type="presParOf" srcId="{BFAD3DF1-E174-472D-A959-FF3B46EDD1A9}" destId="{1DF0E578-5D7D-4079-B907-AABF5D3C674D}" srcOrd="1" destOrd="0" presId="urn:microsoft.com/office/officeart/2005/8/layout/hProcess7"/>
    <dgm:cxn modelId="{DBC3A985-B497-46D6-9881-5EC41BF1ABA3}" type="presParOf" srcId="{BFAD3DF1-E174-472D-A959-FF3B46EDD1A9}" destId="{93825BBF-B902-4353-BFE1-B3401F0B3B80}" srcOrd="2" destOrd="0" presId="urn:microsoft.com/office/officeart/2005/8/layout/hProcess7"/>
    <dgm:cxn modelId="{0625B523-862C-4680-8B56-A01F0ABFE4B1}" type="presParOf" srcId="{59843785-F615-4153-82A4-0C433995A1BC}" destId="{BD2BAE3D-0205-477B-ACFA-2E52AC162E02}" srcOrd="3" destOrd="0" presId="urn:microsoft.com/office/officeart/2005/8/layout/hProcess7"/>
    <dgm:cxn modelId="{75057D9B-FF54-4FBC-87CA-4745EE63EB77}" type="presParOf" srcId="{59843785-F615-4153-82A4-0C433995A1BC}" destId="{758AD772-668C-448A-97B3-73A2F6C6A25D}" srcOrd="4" destOrd="0" presId="urn:microsoft.com/office/officeart/2005/8/layout/hProcess7"/>
    <dgm:cxn modelId="{3A61C73D-A54F-4BB3-AD14-222CA860A3A6}" type="presParOf" srcId="{758AD772-668C-448A-97B3-73A2F6C6A25D}" destId="{AC2FEEF2-13BF-42EE-BF41-96C6A97F1267}" srcOrd="0" destOrd="0" presId="urn:microsoft.com/office/officeart/2005/8/layout/hProcess7"/>
    <dgm:cxn modelId="{CBC8DF92-0A46-4BD1-8BF2-62AB0EDF8D3D}" type="presParOf" srcId="{758AD772-668C-448A-97B3-73A2F6C6A25D}" destId="{D6658A55-9F8C-4EC7-A649-6943B57E33A8}" srcOrd="1" destOrd="0" presId="urn:microsoft.com/office/officeart/2005/8/layout/hProcess7"/>
    <dgm:cxn modelId="{242B27B8-965C-48CB-8624-4C4B2C0E5A32}" type="presParOf" srcId="{758AD772-668C-448A-97B3-73A2F6C6A25D}" destId="{9A6A5065-3D39-4B81-B6FF-18559DB7DEAA}" srcOrd="2" destOrd="0" presId="urn:microsoft.com/office/officeart/2005/8/layout/hProcess7"/>
    <dgm:cxn modelId="{88433C3C-DD2D-483D-A928-C470CEA3466F}" type="presParOf" srcId="{59843785-F615-4153-82A4-0C433995A1BC}" destId="{C7A8460F-9F2C-4B7A-BAC8-3FF90D97D191}" srcOrd="5" destOrd="0" presId="urn:microsoft.com/office/officeart/2005/8/layout/hProcess7"/>
    <dgm:cxn modelId="{C4FD84FF-B64F-44D8-AD85-A0C9DCE9AAF6}" type="presParOf" srcId="{59843785-F615-4153-82A4-0C433995A1BC}" destId="{85ACCE0C-8BE1-4309-8392-E53762CE306C}" srcOrd="6" destOrd="0" presId="urn:microsoft.com/office/officeart/2005/8/layout/hProcess7"/>
    <dgm:cxn modelId="{3F9E7275-CCF2-41E3-9DDA-1FC302AC4321}" type="presParOf" srcId="{85ACCE0C-8BE1-4309-8392-E53762CE306C}" destId="{A098D271-C1AC-472E-A046-B72C5C998631}" srcOrd="0" destOrd="0" presId="urn:microsoft.com/office/officeart/2005/8/layout/hProcess7"/>
    <dgm:cxn modelId="{B0A740B1-163D-4940-A0D3-74BAAE9851FD}" type="presParOf" srcId="{85ACCE0C-8BE1-4309-8392-E53762CE306C}" destId="{8252B7F8-8416-4F68-A444-8D9F9D52DD49}" srcOrd="1" destOrd="0" presId="urn:microsoft.com/office/officeart/2005/8/layout/hProcess7"/>
    <dgm:cxn modelId="{732BF981-1E92-4CAE-8E3E-26891D610CD5}" type="presParOf" srcId="{85ACCE0C-8BE1-4309-8392-E53762CE306C}" destId="{18293830-0B99-4ED1-995E-84D13220A51F}" srcOrd="2" destOrd="0" presId="urn:microsoft.com/office/officeart/2005/8/layout/hProcess7"/>
    <dgm:cxn modelId="{66293964-09C1-4F3B-9F9E-E7A3C6781A6A}" type="presParOf" srcId="{59843785-F615-4153-82A4-0C433995A1BC}" destId="{02E5B64A-787D-41F2-BE27-07E0C6E9A666}" srcOrd="7" destOrd="0" presId="urn:microsoft.com/office/officeart/2005/8/layout/hProcess7"/>
    <dgm:cxn modelId="{57F31146-2441-49A1-9F25-9277DA57A53C}" type="presParOf" srcId="{59843785-F615-4153-82A4-0C433995A1BC}" destId="{F22C3C57-5B84-4B04-A75A-C00001A45606}" srcOrd="8" destOrd="0" presId="urn:microsoft.com/office/officeart/2005/8/layout/hProcess7"/>
    <dgm:cxn modelId="{E655B383-1AF3-401F-AF93-70A1B7113397}" type="presParOf" srcId="{F22C3C57-5B84-4B04-A75A-C00001A45606}" destId="{74814B7A-B99F-4408-ADF2-AB367CD53863}" srcOrd="0" destOrd="0" presId="urn:microsoft.com/office/officeart/2005/8/layout/hProcess7"/>
    <dgm:cxn modelId="{5E8FACB0-8699-4598-BB45-B4DB6BBE994C}" type="presParOf" srcId="{F22C3C57-5B84-4B04-A75A-C00001A45606}" destId="{6D5537E4-2548-48A8-9E78-A9AA3BFDE273}" srcOrd="1" destOrd="0" presId="urn:microsoft.com/office/officeart/2005/8/layout/hProcess7"/>
    <dgm:cxn modelId="{ED3BC864-D512-4877-AB50-CAD688B7592E}" type="presParOf" srcId="{F22C3C57-5B84-4B04-A75A-C00001A45606}" destId="{2FC22353-2B82-4B8A-9ECF-29A41134981B}" srcOrd="2" destOrd="0" presId="urn:microsoft.com/office/officeart/2005/8/layout/hProcess7"/>
    <dgm:cxn modelId="{148B34BC-C304-4F1B-A511-2C785892C1FA}" type="presParOf" srcId="{59843785-F615-4153-82A4-0C433995A1BC}" destId="{AFD9E216-75B9-468F-A4D4-0C86DCFF02BF}" srcOrd="9" destOrd="0" presId="urn:microsoft.com/office/officeart/2005/8/layout/hProcess7"/>
    <dgm:cxn modelId="{4C373E6F-CBE9-4F92-8F08-55729CF9D459}" type="presParOf" srcId="{59843785-F615-4153-82A4-0C433995A1BC}" destId="{876BD103-A4EC-495C-8DF1-7575A857A760}" srcOrd="10" destOrd="0" presId="urn:microsoft.com/office/officeart/2005/8/layout/hProcess7"/>
    <dgm:cxn modelId="{72CB4EBC-720B-4CC2-9D03-8972FA7FAB92}" type="presParOf" srcId="{876BD103-A4EC-495C-8DF1-7575A857A760}" destId="{ED96DCC1-9337-4C09-8B9E-D78072C8727F}" srcOrd="0" destOrd="0" presId="urn:microsoft.com/office/officeart/2005/8/layout/hProcess7"/>
    <dgm:cxn modelId="{DCFFE2A4-0573-4C7D-923B-D0B0AD83BFEC}" type="presParOf" srcId="{876BD103-A4EC-495C-8DF1-7575A857A760}" destId="{E248EF52-6C66-43CE-AD70-A415D2EF22FB}" srcOrd="1" destOrd="0" presId="urn:microsoft.com/office/officeart/2005/8/layout/hProcess7"/>
    <dgm:cxn modelId="{832BB06F-99C5-4731-98BA-A0A628E92939}" type="presParOf" srcId="{876BD103-A4EC-495C-8DF1-7575A857A760}" destId="{642464EF-22F5-4789-8C31-3F700BC5F30D}" srcOrd="2" destOrd="0" presId="urn:microsoft.com/office/officeart/2005/8/layout/hProcess7"/>
    <dgm:cxn modelId="{DC8996D7-C215-4C29-904A-9F98E1937BE3}" type="presParOf" srcId="{59843785-F615-4153-82A4-0C433995A1BC}" destId="{7246E72D-1064-4525-A01B-8EA197D84321}" srcOrd="11" destOrd="0" presId="urn:microsoft.com/office/officeart/2005/8/layout/hProcess7"/>
    <dgm:cxn modelId="{E09A7067-47EA-42EB-AA60-FDE58BB36886}" type="presParOf" srcId="{59843785-F615-4153-82A4-0C433995A1BC}" destId="{090A6E62-3502-4714-B4BB-1D96CD6B50ED}" srcOrd="12" destOrd="0" presId="urn:microsoft.com/office/officeart/2005/8/layout/hProcess7"/>
    <dgm:cxn modelId="{CE957433-431B-48D1-82D1-D30DFF70BCDF}" type="presParOf" srcId="{090A6E62-3502-4714-B4BB-1D96CD6B50ED}" destId="{1EF96783-3BCF-436B-A53B-F02FB68209B6}" srcOrd="0" destOrd="0" presId="urn:microsoft.com/office/officeart/2005/8/layout/hProcess7"/>
    <dgm:cxn modelId="{C35FEC9E-3B89-4FC3-916F-134C6D614726}" type="presParOf" srcId="{090A6E62-3502-4714-B4BB-1D96CD6B50ED}" destId="{D7D378B0-D42D-47FF-AF85-E88BB3C126EA}" srcOrd="1" destOrd="0" presId="urn:microsoft.com/office/officeart/2005/8/layout/hProcess7"/>
    <dgm:cxn modelId="{9C112493-3602-4054-8B43-24099A514C59}" type="presParOf" srcId="{090A6E62-3502-4714-B4BB-1D96CD6B50ED}" destId="{3BB2A19C-7919-4880-AA5F-8E6610668CC6}" srcOrd="2" destOrd="0" presId="urn:microsoft.com/office/officeart/2005/8/layout/hProcess7"/>
    <dgm:cxn modelId="{7025A8CC-4833-45B9-B9CF-F24D7800AEE5}" type="presParOf" srcId="{59843785-F615-4153-82A4-0C433995A1BC}" destId="{71E0EDE5-0C56-4E23-A7EF-286C91C2311C}" srcOrd="13" destOrd="0" presId="urn:microsoft.com/office/officeart/2005/8/layout/hProcess7"/>
    <dgm:cxn modelId="{4207C313-77E4-41C9-87E1-B67A3D6F18D3}" type="presParOf" srcId="{59843785-F615-4153-82A4-0C433995A1BC}" destId="{EFB595F5-63C6-43A7-8262-BE855FCFEF4E}" srcOrd="14" destOrd="0" presId="urn:microsoft.com/office/officeart/2005/8/layout/hProcess7"/>
    <dgm:cxn modelId="{0BF7C6F8-E5E1-4343-90A7-E79B59BA593D}" type="presParOf" srcId="{EFB595F5-63C6-43A7-8262-BE855FCFEF4E}" destId="{39E15DE6-3667-4EAD-9457-30A5C6E4B09A}" srcOrd="0" destOrd="0" presId="urn:microsoft.com/office/officeart/2005/8/layout/hProcess7"/>
    <dgm:cxn modelId="{D9B2BAEA-FBF2-4F74-8F74-36BC41A6BC8F}" type="presParOf" srcId="{EFB595F5-63C6-43A7-8262-BE855FCFEF4E}" destId="{D334E123-9C94-4DCC-8817-1265BB970C6C}" srcOrd="1" destOrd="0" presId="urn:microsoft.com/office/officeart/2005/8/layout/hProcess7"/>
    <dgm:cxn modelId="{ABB6F862-4632-4D21-B004-D0722B0E2732}" type="presParOf" srcId="{EFB595F5-63C6-43A7-8262-BE855FCFEF4E}" destId="{58147495-B0E8-4C97-BF65-710703D42048}" srcOrd="2" destOrd="0" presId="urn:microsoft.com/office/officeart/2005/8/layout/hProcess7"/>
    <dgm:cxn modelId="{6883CC63-DECB-49B9-9B38-A8E778C3A99C}" type="presParOf" srcId="{59843785-F615-4153-82A4-0C433995A1BC}" destId="{A0BE1E29-3DDD-467A-9300-9E909B5520E7}" srcOrd="15" destOrd="0" presId="urn:microsoft.com/office/officeart/2005/8/layout/hProcess7"/>
    <dgm:cxn modelId="{9A7E1200-762E-4C3A-8C8D-A72E81DDDB68}" type="presParOf" srcId="{59843785-F615-4153-82A4-0C433995A1BC}" destId="{ED19C738-9FF8-46A2-830B-6351679B4047}" srcOrd="16" destOrd="0" presId="urn:microsoft.com/office/officeart/2005/8/layout/hProcess7"/>
    <dgm:cxn modelId="{5C83AC7F-85C1-470A-8123-9194FB004A8D}" type="presParOf" srcId="{ED19C738-9FF8-46A2-830B-6351679B4047}" destId="{6B24F4A9-0D69-4129-8ED8-389FFEE5F725}" srcOrd="0" destOrd="0" presId="urn:microsoft.com/office/officeart/2005/8/layout/hProcess7"/>
    <dgm:cxn modelId="{742808A9-D003-4CFD-8E52-E5EE322ED89A}" type="presParOf" srcId="{ED19C738-9FF8-46A2-830B-6351679B4047}" destId="{A7B77607-BA44-4F25-8CD6-D35CEF539E33}" srcOrd="1" destOrd="0" presId="urn:microsoft.com/office/officeart/2005/8/layout/hProcess7"/>
    <dgm:cxn modelId="{4E195968-C758-4191-9D07-01EEC9C565B9}" type="presParOf" srcId="{ED19C738-9FF8-46A2-830B-6351679B4047}" destId="{59871E24-056A-4452-9104-8611A7A692D4}" srcOrd="2" destOrd="0" presId="urn:microsoft.com/office/officeart/2005/8/layout/hProcess7"/>
    <dgm:cxn modelId="{E8B789C7-A9DA-4061-939E-3A46B8D3A660}" type="presParOf" srcId="{59843785-F615-4153-82A4-0C433995A1BC}" destId="{9980658F-DD73-4141-B4DA-15EE92D9ADCD}" srcOrd="17" destOrd="0" presId="urn:microsoft.com/office/officeart/2005/8/layout/hProcess7"/>
    <dgm:cxn modelId="{6D551FAD-1F87-4A29-8065-DD03702F28E5}" type="presParOf" srcId="{59843785-F615-4153-82A4-0C433995A1BC}" destId="{B4E310D3-0AF5-4BC3-B167-83BF60ABF86A}" srcOrd="18" destOrd="0" presId="urn:microsoft.com/office/officeart/2005/8/layout/hProcess7"/>
    <dgm:cxn modelId="{929C75A0-D0CF-42F4-AD23-DBE7949D0C7D}" type="presParOf" srcId="{B4E310D3-0AF5-4BC3-B167-83BF60ABF86A}" destId="{9A11F354-E4C2-4544-924D-30FAD27F25DD}" srcOrd="0" destOrd="0" presId="urn:microsoft.com/office/officeart/2005/8/layout/hProcess7"/>
    <dgm:cxn modelId="{E8B3ADA5-DE51-4C9E-99D2-7FFAB523C3C7}" type="presParOf" srcId="{B4E310D3-0AF5-4BC3-B167-83BF60ABF86A}" destId="{36FC8261-FAF9-42D9-A41E-F888ED79A5F2}" srcOrd="1" destOrd="0" presId="urn:microsoft.com/office/officeart/2005/8/layout/hProcess7"/>
    <dgm:cxn modelId="{A5DE145D-979E-4736-B85B-6DC59A7D2508}" type="presParOf" srcId="{B4E310D3-0AF5-4BC3-B167-83BF60ABF86A}" destId="{F7F7DF5D-899F-479F-8AB2-0DBFC8E33CF7}" srcOrd="2" destOrd="0" presId="urn:microsoft.com/office/officeart/2005/8/layout/hProcess7"/>
    <dgm:cxn modelId="{1CD6C322-F20E-45CB-AC04-9CC3D6D809E0}" type="presParOf" srcId="{59843785-F615-4153-82A4-0C433995A1BC}" destId="{D43A8A6F-7534-4CCC-ABA6-4B6EB717E18E}" srcOrd="19" destOrd="0" presId="urn:microsoft.com/office/officeart/2005/8/layout/hProcess7"/>
    <dgm:cxn modelId="{1DAF0611-C1BA-48D5-BC1E-2DC1879D0852}" type="presParOf" srcId="{59843785-F615-4153-82A4-0C433995A1BC}" destId="{622496EE-29A2-46F0-B6B7-6FD3B5E94593}" srcOrd="20" destOrd="0" presId="urn:microsoft.com/office/officeart/2005/8/layout/hProcess7"/>
    <dgm:cxn modelId="{1F7D8F75-5604-4E21-A659-107150076E32}" type="presParOf" srcId="{622496EE-29A2-46F0-B6B7-6FD3B5E94593}" destId="{44120F2E-D14C-4087-8A1E-C91B0B711D41}" srcOrd="0" destOrd="0" presId="urn:microsoft.com/office/officeart/2005/8/layout/hProcess7"/>
    <dgm:cxn modelId="{D53D31D7-1364-477E-88C4-60E1BEE0864C}" type="presParOf" srcId="{622496EE-29A2-46F0-B6B7-6FD3B5E94593}" destId="{EABF8BF1-A646-4726-9018-FE725EB2F619}" srcOrd="1" destOrd="0" presId="urn:microsoft.com/office/officeart/2005/8/layout/hProcess7"/>
    <dgm:cxn modelId="{5FD8375A-ED26-4A70-94D0-3E4BCCE943D2}" type="presParOf" srcId="{622496EE-29A2-46F0-B6B7-6FD3B5E94593}" destId="{24E65400-6483-405A-9C54-8A73934C893A}" srcOrd="2" destOrd="0" presId="urn:microsoft.com/office/officeart/2005/8/layout/hProcess7"/>
    <dgm:cxn modelId="{257B1491-F902-438D-87A5-0344B9A41716}" type="presParOf" srcId="{59843785-F615-4153-82A4-0C433995A1BC}" destId="{4930691A-D2F9-4895-80B3-AEB0678D07FB}" srcOrd="21" destOrd="0" presId="urn:microsoft.com/office/officeart/2005/8/layout/hProcess7"/>
    <dgm:cxn modelId="{2A91C9FD-D558-4A2D-AFA6-6308DC77ED45}" type="presParOf" srcId="{59843785-F615-4153-82A4-0C433995A1BC}" destId="{83615AE8-A6C4-4BEE-8A44-E53F8139FA2B}" srcOrd="22" destOrd="0" presId="urn:microsoft.com/office/officeart/2005/8/layout/hProcess7"/>
    <dgm:cxn modelId="{DF1C198F-0926-417A-A8ED-4700B3BC8FC5}" type="presParOf" srcId="{83615AE8-A6C4-4BEE-8A44-E53F8139FA2B}" destId="{C0197067-9D92-4CDA-AC4B-1DAE2AC37CA8}" srcOrd="0" destOrd="0" presId="urn:microsoft.com/office/officeart/2005/8/layout/hProcess7"/>
    <dgm:cxn modelId="{E3076B65-EEE2-4081-A9F3-658751114569}" type="presParOf" srcId="{83615AE8-A6C4-4BEE-8A44-E53F8139FA2B}" destId="{D7C603CA-95C5-4F42-9382-1FA74E478541}" srcOrd="1" destOrd="0" presId="urn:microsoft.com/office/officeart/2005/8/layout/hProcess7"/>
    <dgm:cxn modelId="{22DE052B-47FC-448D-A2D8-B0A404B93461}" type="presParOf" srcId="{83615AE8-A6C4-4BEE-8A44-E53F8139FA2B}" destId="{CFDF1E4A-5547-4BEF-BED8-D97F2018D688}" srcOrd="2" destOrd="0" presId="urn:microsoft.com/office/officeart/2005/8/layout/hProcess7"/>
    <dgm:cxn modelId="{C0A3CCD0-58EC-4DDE-B888-33EBF8CCAF8F}" type="presParOf" srcId="{59843785-F615-4153-82A4-0C433995A1BC}" destId="{709BFD9B-D5D0-4030-A657-8DF37DFD2F05}" srcOrd="23" destOrd="0" presId="urn:microsoft.com/office/officeart/2005/8/layout/hProcess7"/>
    <dgm:cxn modelId="{9C035F8C-5DA0-48DE-9E1B-33E91F34EBDB}" type="presParOf" srcId="{59843785-F615-4153-82A4-0C433995A1BC}" destId="{610665FB-F20B-42FB-A73F-42D33D662C1C}" srcOrd="24" destOrd="0" presId="urn:microsoft.com/office/officeart/2005/8/layout/hProcess7"/>
    <dgm:cxn modelId="{E9C9A09C-35AD-4754-88FF-5222CEE882DD}" type="presParOf" srcId="{610665FB-F20B-42FB-A73F-42D33D662C1C}" destId="{1772E0D3-F104-438D-8098-9FB5A547A896}" srcOrd="0" destOrd="0" presId="urn:microsoft.com/office/officeart/2005/8/layout/hProcess7"/>
    <dgm:cxn modelId="{0B97C7A7-4244-4D3F-924B-F68B59868ECC}" type="presParOf" srcId="{610665FB-F20B-42FB-A73F-42D33D662C1C}" destId="{FADE1508-DF34-4E6C-8173-8EFD9631BAFD}" srcOrd="1" destOrd="0" presId="urn:microsoft.com/office/officeart/2005/8/layout/hProcess7"/>
    <dgm:cxn modelId="{F60849EE-92AB-4991-A35A-9D816A3CB8D4}" type="presParOf" srcId="{610665FB-F20B-42FB-A73F-42D33D662C1C}" destId="{F87A0EC8-7545-4CCB-8DE2-FA96CDB28A40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66A79-5CE3-4EFD-86D7-B27684B0EE07}">
      <dsp:nvSpPr>
        <dsp:cNvPr id="0" name=""/>
        <dsp:cNvSpPr/>
      </dsp:nvSpPr>
      <dsp:spPr>
        <a:xfrm>
          <a:off x="0" y="1133764"/>
          <a:ext cx="961237" cy="1153485"/>
        </a:xfrm>
        <a:prstGeom prst="roundRect">
          <a:avLst>
            <a:gd name="adj" fmla="val 5000"/>
          </a:avLst>
        </a:prstGeom>
        <a:solidFill>
          <a:schemeClr val="accent1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 rot="16200000">
        <a:off x="-376805" y="1510570"/>
        <a:ext cx="945857" cy="192247"/>
      </dsp:txXfrm>
    </dsp:sp>
    <dsp:sp modelId="{ECC588F9-1755-4127-BB3E-4D926DE93D3C}">
      <dsp:nvSpPr>
        <dsp:cNvPr id="0" name=""/>
        <dsp:cNvSpPr/>
      </dsp:nvSpPr>
      <dsp:spPr>
        <a:xfrm>
          <a:off x="192247" y="1133764"/>
          <a:ext cx="716122" cy="115348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Collection &amp; Cleaning</a:t>
          </a:r>
        </a:p>
      </dsp:txBody>
      <dsp:txXfrm>
        <a:off x="192247" y="1133764"/>
        <a:ext cx="716122" cy="1153485"/>
      </dsp:txXfrm>
    </dsp:sp>
    <dsp:sp modelId="{AC2FEEF2-13BF-42EE-BF41-96C6A97F1267}">
      <dsp:nvSpPr>
        <dsp:cNvPr id="0" name=""/>
        <dsp:cNvSpPr/>
      </dsp:nvSpPr>
      <dsp:spPr>
        <a:xfrm>
          <a:off x="995490" y="1130281"/>
          <a:ext cx="961237" cy="1153485"/>
        </a:xfrm>
        <a:prstGeom prst="roundRect">
          <a:avLst>
            <a:gd name="adj" fmla="val 5000"/>
          </a:avLst>
        </a:prstGeom>
        <a:solidFill>
          <a:schemeClr val="accent1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 rot="16200000">
        <a:off x="618685" y="1507086"/>
        <a:ext cx="945857" cy="192247"/>
      </dsp:txXfrm>
    </dsp:sp>
    <dsp:sp modelId="{1DF0E578-5D7D-4079-B907-AABF5D3C674D}">
      <dsp:nvSpPr>
        <dsp:cNvPr id="0" name=""/>
        <dsp:cNvSpPr/>
      </dsp:nvSpPr>
      <dsp:spPr>
        <a:xfrm rot="5400000">
          <a:off x="915552" y="2046863"/>
          <a:ext cx="169487" cy="14418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A5065-3D39-4B81-B6FF-18559DB7DEAA}">
      <dsp:nvSpPr>
        <dsp:cNvPr id="0" name=""/>
        <dsp:cNvSpPr/>
      </dsp:nvSpPr>
      <dsp:spPr>
        <a:xfrm>
          <a:off x="1187737" y="1130281"/>
          <a:ext cx="716122" cy="115348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Threat Identification </a:t>
          </a:r>
        </a:p>
      </dsp:txBody>
      <dsp:txXfrm>
        <a:off x="1187737" y="1130281"/>
        <a:ext cx="716122" cy="1153485"/>
      </dsp:txXfrm>
    </dsp:sp>
    <dsp:sp modelId="{74814B7A-B99F-4408-ADF2-AB367CD53863}">
      <dsp:nvSpPr>
        <dsp:cNvPr id="0" name=""/>
        <dsp:cNvSpPr/>
      </dsp:nvSpPr>
      <dsp:spPr>
        <a:xfrm>
          <a:off x="1990371" y="1130281"/>
          <a:ext cx="961237" cy="1153485"/>
        </a:xfrm>
        <a:prstGeom prst="roundRect">
          <a:avLst>
            <a:gd name="adj" fmla="val 5000"/>
          </a:avLst>
        </a:prstGeom>
        <a:solidFill>
          <a:schemeClr val="accent1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 rot="16200000">
        <a:off x="1613566" y="1507086"/>
        <a:ext cx="945857" cy="192247"/>
      </dsp:txXfrm>
    </dsp:sp>
    <dsp:sp modelId="{8252B7F8-8416-4F68-A444-8D9F9D52DD49}">
      <dsp:nvSpPr>
        <dsp:cNvPr id="0" name=""/>
        <dsp:cNvSpPr/>
      </dsp:nvSpPr>
      <dsp:spPr>
        <a:xfrm rot="5400000">
          <a:off x="1910433" y="2046863"/>
          <a:ext cx="169487" cy="14418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61912"/>
              <a:satOff val="-390"/>
              <a:lumOff val="5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22353-2B82-4B8A-9ECF-29A41134981B}">
      <dsp:nvSpPr>
        <dsp:cNvPr id="0" name=""/>
        <dsp:cNvSpPr/>
      </dsp:nvSpPr>
      <dsp:spPr>
        <a:xfrm>
          <a:off x="2182618" y="1130281"/>
          <a:ext cx="716122" cy="115348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Threat Classification Iter#1</a:t>
          </a:r>
        </a:p>
      </dsp:txBody>
      <dsp:txXfrm>
        <a:off x="2182618" y="1130281"/>
        <a:ext cx="716122" cy="1153485"/>
      </dsp:txXfrm>
    </dsp:sp>
    <dsp:sp modelId="{1EF96783-3BCF-436B-A53B-F02FB68209B6}">
      <dsp:nvSpPr>
        <dsp:cNvPr id="0" name=""/>
        <dsp:cNvSpPr/>
      </dsp:nvSpPr>
      <dsp:spPr>
        <a:xfrm>
          <a:off x="2985252" y="1130281"/>
          <a:ext cx="961237" cy="1153485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solidFill>
              <a:srgbClr val="C88321"/>
            </a:solidFill>
          </a:endParaRPr>
        </a:p>
      </dsp:txBody>
      <dsp:txXfrm rot="16200000">
        <a:off x="2608447" y="1507086"/>
        <a:ext cx="945857" cy="192247"/>
      </dsp:txXfrm>
    </dsp:sp>
    <dsp:sp modelId="{E248EF52-6C66-43CE-AD70-A415D2EF22FB}">
      <dsp:nvSpPr>
        <dsp:cNvPr id="0" name=""/>
        <dsp:cNvSpPr/>
      </dsp:nvSpPr>
      <dsp:spPr>
        <a:xfrm rot="5400000">
          <a:off x="2905314" y="2046863"/>
          <a:ext cx="169487" cy="14418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123825"/>
              <a:satOff val="-780"/>
              <a:lumOff val="101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2A19C-7919-4880-AA5F-8E6610668CC6}">
      <dsp:nvSpPr>
        <dsp:cNvPr id="0" name=""/>
        <dsp:cNvSpPr/>
      </dsp:nvSpPr>
      <dsp:spPr>
        <a:xfrm>
          <a:off x="3177499" y="1130281"/>
          <a:ext cx="716122" cy="115348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Threat Classification Iter#2</a:t>
          </a:r>
        </a:p>
      </dsp:txBody>
      <dsp:txXfrm>
        <a:off x="3177499" y="1130281"/>
        <a:ext cx="716122" cy="1153485"/>
      </dsp:txXfrm>
    </dsp:sp>
    <dsp:sp modelId="{6B24F4A9-0D69-4129-8ED8-389FFEE5F725}">
      <dsp:nvSpPr>
        <dsp:cNvPr id="0" name=""/>
        <dsp:cNvSpPr/>
      </dsp:nvSpPr>
      <dsp:spPr>
        <a:xfrm>
          <a:off x="3980133" y="1130281"/>
          <a:ext cx="961237" cy="1153485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 rot="16200000">
        <a:off x="3603327" y="1507086"/>
        <a:ext cx="945857" cy="192247"/>
      </dsp:txXfrm>
    </dsp:sp>
    <dsp:sp modelId="{D334E123-9C94-4DCC-8817-1265BB970C6C}">
      <dsp:nvSpPr>
        <dsp:cNvPr id="0" name=""/>
        <dsp:cNvSpPr/>
      </dsp:nvSpPr>
      <dsp:spPr>
        <a:xfrm rot="5400000">
          <a:off x="3900195" y="2046863"/>
          <a:ext cx="169487" cy="14418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185737"/>
              <a:satOff val="-1170"/>
              <a:lumOff val="15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71E24-056A-4452-9104-8611A7A692D4}">
      <dsp:nvSpPr>
        <dsp:cNvPr id="0" name=""/>
        <dsp:cNvSpPr/>
      </dsp:nvSpPr>
      <dsp:spPr>
        <a:xfrm>
          <a:off x="4172380" y="1130281"/>
          <a:ext cx="716122" cy="115348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Model Deployment</a:t>
          </a:r>
          <a:endParaRPr lang="en-US" sz="1000" kern="1200" dirty="0"/>
        </a:p>
      </dsp:txBody>
      <dsp:txXfrm>
        <a:off x="4172380" y="1130281"/>
        <a:ext cx="716122" cy="1153485"/>
      </dsp:txXfrm>
    </dsp:sp>
    <dsp:sp modelId="{44120F2E-D14C-4087-8A1E-C91B0B711D41}">
      <dsp:nvSpPr>
        <dsp:cNvPr id="0" name=""/>
        <dsp:cNvSpPr/>
      </dsp:nvSpPr>
      <dsp:spPr>
        <a:xfrm>
          <a:off x="4975014" y="1130281"/>
          <a:ext cx="961237" cy="1153485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 rot="16200000">
        <a:off x="4598208" y="1507086"/>
        <a:ext cx="945857" cy="192247"/>
      </dsp:txXfrm>
    </dsp:sp>
    <dsp:sp modelId="{36FC8261-FAF9-42D9-A41E-F888ED79A5F2}">
      <dsp:nvSpPr>
        <dsp:cNvPr id="0" name=""/>
        <dsp:cNvSpPr/>
      </dsp:nvSpPr>
      <dsp:spPr>
        <a:xfrm rot="5400000">
          <a:off x="4895076" y="2046863"/>
          <a:ext cx="169487" cy="14418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247650"/>
              <a:satOff val="-1560"/>
              <a:lumOff val="202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65400-6483-405A-9C54-8A73934C893A}">
      <dsp:nvSpPr>
        <dsp:cNvPr id="0" name=""/>
        <dsp:cNvSpPr/>
      </dsp:nvSpPr>
      <dsp:spPr>
        <a:xfrm>
          <a:off x="5167261" y="1130281"/>
          <a:ext cx="716122" cy="115348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Website Development</a:t>
          </a:r>
        </a:p>
      </dsp:txBody>
      <dsp:txXfrm>
        <a:off x="5167261" y="1130281"/>
        <a:ext cx="716122" cy="1153485"/>
      </dsp:txXfrm>
    </dsp:sp>
    <dsp:sp modelId="{1772E0D3-F104-438D-8098-9FB5A547A896}">
      <dsp:nvSpPr>
        <dsp:cNvPr id="0" name=""/>
        <dsp:cNvSpPr/>
      </dsp:nvSpPr>
      <dsp:spPr>
        <a:xfrm>
          <a:off x="5969895" y="1130281"/>
          <a:ext cx="961237" cy="1153485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7719" rIns="48895" bIns="0" numCol="1" spcCol="1270" anchor="t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 rot="16200000">
        <a:off x="5593089" y="1507086"/>
        <a:ext cx="945857" cy="192247"/>
      </dsp:txXfrm>
    </dsp:sp>
    <dsp:sp modelId="{D7C603CA-95C5-4F42-9382-1FA74E478541}">
      <dsp:nvSpPr>
        <dsp:cNvPr id="0" name=""/>
        <dsp:cNvSpPr/>
      </dsp:nvSpPr>
      <dsp:spPr>
        <a:xfrm rot="5400000">
          <a:off x="5889957" y="2046863"/>
          <a:ext cx="169487" cy="14418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shade val="80000"/>
              <a:hueOff val="309562"/>
              <a:satOff val="-1950"/>
              <a:lumOff val="252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A0EC8-7545-4CCB-8DE2-FA96CDB28A40}">
      <dsp:nvSpPr>
        <dsp:cNvPr id="0" name=""/>
        <dsp:cNvSpPr/>
      </dsp:nvSpPr>
      <dsp:spPr>
        <a:xfrm>
          <a:off x="6162142" y="1130281"/>
          <a:ext cx="716122" cy="115348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Testing &amp; Optimization</a:t>
          </a:r>
        </a:p>
      </dsp:txBody>
      <dsp:txXfrm>
        <a:off x="6162142" y="1130281"/>
        <a:ext cx="716122" cy="1153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6067fd69d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6067fd69d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6067fd69d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6067fd69d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924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6067fd69d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6067fd69d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74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6067fd69d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6067fd69d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6067fd69d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6067fd69d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50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6067fd69d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6067fd69d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6067fd69d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6067fd69d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6067fd69d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6067fd69d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6067fd69d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6067fd69d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6067fd69d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6067fd69d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45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6067fd69d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6067fd69d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093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6067fd69d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6067fd69d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68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443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801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867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5850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3535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3501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3602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7392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6460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730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926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345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789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28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532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020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901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645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576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AB83-4C56-4341-9418-B039F348A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234" y="1174496"/>
            <a:ext cx="5082297" cy="1683258"/>
          </a:xfrm>
        </p:spPr>
        <p:txBody>
          <a:bodyPr anchor="ctr">
            <a:normAutofit/>
          </a:bodyPr>
          <a:lstStyle/>
          <a:p>
            <a:pPr algn="l"/>
            <a:r>
              <a:rPr lang="en-US" sz="3300" dirty="0">
                <a:latin typeface="Century Gothic" panose="020B0502020202020204" pitchFamily="34" charset="0"/>
              </a:rPr>
              <a:t>THREATIFY- Threat Detection using CCTV</a:t>
            </a:r>
            <a:endParaRPr lang="en-PK" sz="33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1785B-EB7E-4778-B1FD-6BE2491BC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90" r="68690"/>
          <a:stretch/>
        </p:blipFill>
        <p:spPr>
          <a:xfrm>
            <a:off x="2025750" y="1174496"/>
            <a:ext cx="1459484" cy="1683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AC85B6-D133-4856-95AB-E0C260AA09A8}"/>
              </a:ext>
            </a:extLst>
          </p:cNvPr>
          <p:cNvSpPr txBox="1"/>
          <p:nvPr/>
        </p:nvSpPr>
        <p:spPr>
          <a:xfrm>
            <a:off x="4859327" y="4012420"/>
            <a:ext cx="49596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Lato"/>
              </a:rPr>
              <a:t>Group Members:</a:t>
            </a:r>
            <a:br>
              <a:rPr lang="en-US" sz="1500" dirty="0">
                <a:latin typeface="Lato"/>
              </a:rPr>
            </a:br>
            <a:r>
              <a:rPr lang="en-US" sz="1500" dirty="0">
                <a:latin typeface="Lato"/>
              </a:rPr>
              <a:t>		Muhammad Abdullah 	i170038</a:t>
            </a:r>
            <a:br>
              <a:rPr lang="en-US" sz="1500" dirty="0">
                <a:latin typeface="Lato"/>
              </a:rPr>
            </a:br>
            <a:r>
              <a:rPr lang="en-US" sz="1500" dirty="0">
                <a:latin typeface="Lato"/>
              </a:rPr>
              <a:t>		Haasha Bin Atif 			i170183</a:t>
            </a:r>
            <a:br>
              <a:rPr lang="en-US" sz="1500" dirty="0">
                <a:latin typeface="Lato"/>
              </a:rPr>
            </a:br>
            <a:r>
              <a:rPr lang="en-US" sz="1500" dirty="0">
                <a:latin typeface="Lato"/>
              </a:rPr>
              <a:t>		Muhammad Ahmed 		i170184</a:t>
            </a:r>
            <a:endParaRPr 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0C7B3-C459-41C7-8E78-7594039A7EAA}"/>
              </a:ext>
            </a:extLst>
          </p:cNvPr>
          <p:cNvSpPr txBox="1"/>
          <p:nvPr/>
        </p:nvSpPr>
        <p:spPr>
          <a:xfrm>
            <a:off x="-69575" y="4866501"/>
            <a:ext cx="2353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ato"/>
              </a:rPr>
              <a:t>Supervisor: Dr. Omer Ishaq</a:t>
            </a:r>
            <a:endParaRPr lang="en-PK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65D256-BFC7-42DD-B98A-8F02A4A1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106402"/>
            <a:ext cx="872986" cy="87298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69901C-AC0B-4C63-8F75-16107033B92F}"/>
              </a:ext>
            </a:extLst>
          </p:cNvPr>
          <p:cNvCxnSpPr>
            <a:cxnSpLocks/>
          </p:cNvCxnSpPr>
          <p:nvPr/>
        </p:nvCxnSpPr>
        <p:spPr>
          <a:xfrm>
            <a:off x="3584471" y="2570421"/>
            <a:ext cx="4446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F831AD9-4CCD-4344-815A-6BA584D251C2}"/>
              </a:ext>
            </a:extLst>
          </p:cNvPr>
          <p:cNvSpPr txBox="1">
            <a:spLocks/>
          </p:cNvSpPr>
          <p:nvPr/>
        </p:nvSpPr>
        <p:spPr>
          <a:xfrm>
            <a:off x="4155084" y="2307012"/>
            <a:ext cx="3305427" cy="90402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5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latin typeface="Century Gothic" panose="020B0502020202020204" pitchFamily="34" charset="0"/>
              </a:rPr>
              <a:t>Mid Evaluation</a:t>
            </a:r>
            <a:endParaRPr lang="en-PK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8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3;p14">
            <a:extLst>
              <a:ext uri="{FF2B5EF4-FFF2-40B4-BE49-F238E27FC236}">
                <a16:creationId xmlns:a16="http://schemas.microsoft.com/office/drawing/2014/main" id="{ADDF469C-4C4A-46D2-9369-D1C2F6B467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159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Results-Accuracy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B6060-5A44-4B39-8F24-D4205BDFFB7E}"/>
              </a:ext>
            </a:extLst>
          </p:cNvPr>
          <p:cNvSpPr txBox="1"/>
          <p:nvPr/>
        </p:nvSpPr>
        <p:spPr>
          <a:xfrm>
            <a:off x="1280484" y="1520456"/>
            <a:ext cx="96284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CBBE6"/>
                </a:solidFill>
              </a:rPr>
              <a:t>Train</a:t>
            </a:r>
          </a:p>
          <a:p>
            <a:r>
              <a:rPr lang="en-US" b="1" dirty="0">
                <a:solidFill>
                  <a:srgbClr val="F32B72"/>
                </a:solidFill>
              </a:rPr>
              <a:t>Test</a:t>
            </a: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15735-FB90-4582-AB10-78CEB22D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BE880-494D-469D-8704-4FD2B9864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592" t="5517" b="935"/>
          <a:stretch/>
        </p:blipFill>
        <p:spPr>
          <a:xfrm>
            <a:off x="1935119" y="1520455"/>
            <a:ext cx="6767692" cy="28623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8B35-0F31-4A44-8F6C-1F36D9E80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/>
              <a:t>10</a:t>
            </a:fld>
            <a:endParaRPr lang="e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E2C01-55C7-4479-BF99-A5B1D914074D}"/>
              </a:ext>
            </a:extLst>
          </p:cNvPr>
          <p:cNvSpPr txBox="1"/>
          <p:nvPr/>
        </p:nvSpPr>
        <p:spPr>
          <a:xfrm>
            <a:off x="4983125" y="440196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C7544-92FF-4C78-AC58-CE6A4460FD58}"/>
              </a:ext>
            </a:extLst>
          </p:cNvPr>
          <p:cNvSpPr txBox="1"/>
          <p:nvPr/>
        </p:nvSpPr>
        <p:spPr>
          <a:xfrm rot="16200000">
            <a:off x="1356651" y="2887456"/>
            <a:ext cx="10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30016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sking">
            <a:hlinkClick r:id="" action="ppaction://media"/>
            <a:extLst>
              <a:ext uri="{FF2B5EF4-FFF2-40B4-BE49-F238E27FC236}">
                <a16:creationId xmlns:a16="http://schemas.microsoft.com/office/drawing/2014/main" id="{E72251F8-C81D-4C6C-945E-6DB375029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2201" y="1152475"/>
            <a:ext cx="6144439" cy="3469499"/>
          </a:xfrm>
          <a:prstGeom prst="rect">
            <a:avLst/>
          </a:prstGeom>
        </p:spPr>
      </p:pic>
      <p:sp>
        <p:nvSpPr>
          <p:cNvPr id="6" name="Google Shape;63;p14">
            <a:extLst>
              <a:ext uri="{FF2B5EF4-FFF2-40B4-BE49-F238E27FC236}">
                <a16:creationId xmlns:a16="http://schemas.microsoft.com/office/drawing/2014/main" id="{F95F7294-CFE2-4D57-ADE2-D8CDFEFC1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" y="521526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Results-Masking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F6CBA7-A138-4918-9897-8786D2B9B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CEA908-FF43-4B14-BD90-8EC6C0A2B4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28E8C-87C6-49F3-9650-000D8D3684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/>
              <a:t>11</a:t>
            </a:fld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11795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losion037_x264_Trim">
            <a:hlinkClick r:id="" action="ppaction://media"/>
            <a:extLst>
              <a:ext uri="{FF2B5EF4-FFF2-40B4-BE49-F238E27FC236}">
                <a16:creationId xmlns:a16="http://schemas.microsoft.com/office/drawing/2014/main" id="{B86418C7-FBE9-4B7D-A671-43F28FE722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0300" y="1152475"/>
            <a:ext cx="4968240" cy="3726180"/>
          </a:xfrm>
          <a:prstGeom prst="rect">
            <a:avLst/>
          </a:prstGeom>
        </p:spPr>
      </p:pic>
      <p:sp>
        <p:nvSpPr>
          <p:cNvPr id="6" name="Google Shape;63;p14">
            <a:extLst>
              <a:ext uri="{FF2B5EF4-FFF2-40B4-BE49-F238E27FC236}">
                <a16:creationId xmlns:a16="http://schemas.microsoft.com/office/drawing/2014/main" id="{F95F7294-CFE2-4D57-ADE2-D8CDFEFC1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" y="521526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Results- Threat I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F6CBA7-A138-4918-9897-8786D2B9B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CEA908-FF43-4B14-BD90-8EC6C0A2B4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FF5EF-0A04-4BB6-97B0-D683A0E895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/>
              <a:t>12</a:t>
            </a:fld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11839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ghting025_x264_Trim">
            <a:hlinkClick r:id="" action="ppaction://media"/>
            <a:extLst>
              <a:ext uri="{FF2B5EF4-FFF2-40B4-BE49-F238E27FC236}">
                <a16:creationId xmlns:a16="http://schemas.microsoft.com/office/drawing/2014/main" id="{EF80F82E-DF10-4EEA-B5F8-E4B6F615FF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0298" y="1152474"/>
            <a:ext cx="4968239" cy="37261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F6CBA7-A138-4918-9897-8786D2B9B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CEA908-FF43-4B14-BD90-8EC6C0A2B4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11" name="Google Shape;63;p14">
            <a:extLst>
              <a:ext uri="{FF2B5EF4-FFF2-40B4-BE49-F238E27FC236}">
                <a16:creationId xmlns:a16="http://schemas.microsoft.com/office/drawing/2014/main" id="{8870B1C7-F372-4464-AA50-471321CAC5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" y="521526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Results- Threat II</a:t>
            </a:r>
            <a:endParaRPr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4CD350-B450-4E9E-9135-2BAA0337E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/>
              <a:t>13</a:t>
            </a:fld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19271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rmal_Videos008_x264_Trim">
            <a:hlinkClick r:id="" action="ppaction://media"/>
            <a:extLst>
              <a:ext uri="{FF2B5EF4-FFF2-40B4-BE49-F238E27FC236}">
                <a16:creationId xmlns:a16="http://schemas.microsoft.com/office/drawing/2014/main" id="{C7044E00-2EF3-4AED-A740-32B39C3A17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0298" y="1152474"/>
            <a:ext cx="4968237" cy="3726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F6CBA7-A138-4918-9897-8786D2B9B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CEA908-FF43-4B14-BD90-8EC6C0A2B4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8" name="Google Shape;63;p14">
            <a:extLst>
              <a:ext uri="{FF2B5EF4-FFF2-40B4-BE49-F238E27FC236}">
                <a16:creationId xmlns:a16="http://schemas.microsoft.com/office/drawing/2014/main" id="{63C99BA7-36B1-4814-8FED-EE2983B09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" y="521526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Results-Non Threat</a:t>
            </a: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C4023-A7A5-4B8C-BB12-B11D25FBCE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/>
              <a:t>14</a:t>
            </a:fld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256166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WordPress Comment Ratings Plugins Roundup">
            <a:extLst>
              <a:ext uri="{FF2B5EF4-FFF2-40B4-BE49-F238E27FC236}">
                <a16:creationId xmlns:a16="http://schemas.microsoft.com/office/drawing/2014/main" id="{AA59DAB9-E7F5-484A-8789-8074C2719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445" y="1219200"/>
            <a:ext cx="1261110" cy="126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7AF51C-28D4-44B1-B418-4AAA521805C7}"/>
              </a:ext>
            </a:extLst>
          </p:cNvPr>
          <p:cNvSpPr txBox="1"/>
          <p:nvPr/>
        </p:nvSpPr>
        <p:spPr>
          <a:xfrm>
            <a:off x="3336875" y="2571750"/>
            <a:ext cx="2470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 Gothic" panose="020B0502020202020204" pitchFamily="34" charset="0"/>
              </a:rPr>
              <a:t>Thanks!</a:t>
            </a:r>
            <a:endParaRPr lang="en-PK" sz="4000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7411F-DE4D-47E8-B4BD-C6C02BA5D6B8}"/>
              </a:ext>
            </a:extLst>
          </p:cNvPr>
          <p:cNvSpPr txBox="1"/>
          <p:nvPr/>
        </p:nvSpPr>
        <p:spPr>
          <a:xfrm>
            <a:off x="3768734" y="4070821"/>
            <a:ext cx="1606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Any Questions?</a:t>
            </a:r>
            <a:endParaRPr lang="en-PK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5E521B-59A4-4232-B22E-0BEECA0E4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456C56-9AA8-4DB0-A636-9C43F955F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1ABC7-0E82-4ACD-9046-694F6A7247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/>
              <a:t>15</a:t>
            </a:fld>
            <a:endParaRPr lang="en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0" y="5159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383416" y="135895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Poster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Progress</a:t>
            </a:r>
          </a:p>
          <a:p>
            <a:pPr>
              <a:lnSpc>
                <a:spcPct val="115000"/>
              </a:lnSpc>
            </a:pPr>
            <a:r>
              <a:rPr lang="en-US" dirty="0"/>
              <a:t>Use Case Diagram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Collection and Cleaning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Threat Identification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Implementation Detail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Results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Q&amp;A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6AA13-B057-43C1-9E43-F5261AB4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D6B73-B65C-4301-8FC5-D88D432F49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B461D7-BC74-4E02-A743-E172B34F7F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/>
              <a:t>2</a:t>
            </a:fld>
            <a:endParaRPr lang="en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258638-3A25-4207-9FE2-21C4C7D21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5" t="10474" r="7324" b="2153"/>
          <a:stretch/>
        </p:blipFill>
        <p:spPr>
          <a:xfrm>
            <a:off x="3190914" y="103900"/>
            <a:ext cx="3238566" cy="4935700"/>
          </a:xfrm>
          <a:prstGeom prst="rect">
            <a:avLst/>
          </a:prstGeom>
        </p:spPr>
      </p:pic>
      <p:sp>
        <p:nvSpPr>
          <p:cNvPr id="14" name="Google Shape;63;p14">
            <a:extLst>
              <a:ext uri="{FF2B5EF4-FFF2-40B4-BE49-F238E27FC236}">
                <a16:creationId xmlns:a16="http://schemas.microsoft.com/office/drawing/2014/main" id="{FDC2DC15-12EB-4CC7-B5BE-DD322AEE76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8073" y="2285400"/>
            <a:ext cx="77830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Poster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B78E26-1168-4281-B1E1-BE5023A94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2F6997-CC45-4F66-BFF7-425630136B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7CA59-3FB4-4529-8013-99003BE8B4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/>
              <a:t>3</a:t>
            </a:fld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125098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14361621"/>
              </p:ext>
            </p:extLst>
          </p:nvPr>
        </p:nvGraphicFramePr>
        <p:xfrm>
          <a:off x="1524000" y="1189703"/>
          <a:ext cx="6931742" cy="341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Google Shape;63;p14">
            <a:extLst>
              <a:ext uri="{FF2B5EF4-FFF2-40B4-BE49-F238E27FC236}">
                <a16:creationId xmlns:a16="http://schemas.microsoft.com/office/drawing/2014/main" id="{CAD91664-E2A7-4D17-B7E5-F4A733806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159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Progress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C50B5F-325D-4295-A994-6DAFD16F7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40C447-5C60-41B3-9DFF-E0FBFAE1ED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A7702E-CC1E-43DC-A61B-2E1E0BB4AB50}"/>
              </a:ext>
            </a:extLst>
          </p:cNvPr>
          <p:cNvSpPr txBox="1">
            <a:spLocks/>
          </p:cNvSpPr>
          <p:nvPr/>
        </p:nvSpPr>
        <p:spPr>
          <a:xfrm>
            <a:off x="8607783" y="4712972"/>
            <a:ext cx="413375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7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600" smtClean="0"/>
              <a:pPr/>
              <a:t>4</a:t>
            </a:fld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260554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C50B5F-325D-4295-A994-6DAFD16F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40C447-5C60-41B3-9DFF-E0FBFAE1E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A7702E-CC1E-43DC-A61B-2E1E0BB4AB50}"/>
              </a:ext>
            </a:extLst>
          </p:cNvPr>
          <p:cNvSpPr txBox="1">
            <a:spLocks/>
          </p:cNvSpPr>
          <p:nvPr/>
        </p:nvSpPr>
        <p:spPr>
          <a:xfrm>
            <a:off x="8607783" y="4712972"/>
            <a:ext cx="413375" cy="27384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75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600" smtClean="0"/>
              <a:pPr/>
              <a:t>5</a:t>
            </a:fld>
            <a:endParaRPr lang="e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3A55A-9288-4B18-8CF8-F7B8CA27CD2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9455" r="7773" b="2350"/>
          <a:stretch/>
        </p:blipFill>
        <p:spPr bwMode="auto">
          <a:xfrm>
            <a:off x="3898605" y="45556"/>
            <a:ext cx="4146697" cy="50168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3;p14">
            <a:extLst>
              <a:ext uri="{FF2B5EF4-FFF2-40B4-BE49-F238E27FC236}">
                <a16:creationId xmlns:a16="http://schemas.microsoft.com/office/drawing/2014/main" id="{D71EDBB2-E604-49C0-A6BF-A746F60532C0}"/>
              </a:ext>
            </a:extLst>
          </p:cNvPr>
          <p:cNvSpPr txBox="1">
            <a:spLocks/>
          </p:cNvSpPr>
          <p:nvPr/>
        </p:nvSpPr>
        <p:spPr>
          <a:xfrm>
            <a:off x="742022" y="2285400"/>
            <a:ext cx="8014289" cy="572700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65801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1445342" y="1376515"/>
            <a:ext cx="7386958" cy="3192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UCF-Crime Dataset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RWF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Data Refining(elimination of very long and useless videos)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Annotation of Normal Videos</a:t>
            </a:r>
            <a:endParaRPr dirty="0"/>
          </a:p>
        </p:txBody>
      </p:sp>
      <p:sp>
        <p:nvSpPr>
          <p:cNvPr id="6" name="Google Shape;63;p14">
            <a:extLst>
              <a:ext uri="{FF2B5EF4-FFF2-40B4-BE49-F238E27FC236}">
                <a16:creationId xmlns:a16="http://schemas.microsoft.com/office/drawing/2014/main" id="{3054717A-5E1A-47B0-8D31-A761A6743B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159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 &amp; Cleaning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D7837-12B3-4721-9583-4D99918C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ED9EB-6D2D-487A-987C-C3FF5127B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8BE067-9B99-4E47-96E0-D31A862A16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/>
              <a:t>6</a:t>
            </a:fld>
            <a:endParaRPr lang="en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0" y="1738848"/>
            <a:ext cx="9144000" cy="435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Classification</a:t>
            </a:r>
            <a:endParaRPr dirty="0"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0C4E3517-3A35-4168-BA51-E11B383848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159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Identification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64441A-4E56-4179-8A20-D21C447C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FA487-5A4C-4A07-8832-92C1C28C6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FB62B6-FF3A-4C90-9FB1-FDD8D1485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494" y="2571750"/>
            <a:ext cx="2766060" cy="20745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BC2571-2D5D-466C-86E1-B569FFF5B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060" y="2553046"/>
            <a:ext cx="2766060" cy="207454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D005F1-7B8E-4294-BEF3-2C116422C8F8}"/>
              </a:ext>
            </a:extLst>
          </p:cNvPr>
          <p:cNvSpPr/>
          <p:nvPr/>
        </p:nvSpPr>
        <p:spPr>
          <a:xfrm>
            <a:off x="1623060" y="2248585"/>
            <a:ext cx="6257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spcBef>
                <a:spcPts val="1600"/>
              </a:spcBef>
              <a:buSzPts val="1800"/>
            </a:pPr>
            <a:r>
              <a:rPr lang="en-US" dirty="0"/>
              <a:t>		Threat 						Non-Threat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09A90-85E2-422A-8510-13CFB61F7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/>
              <a:t>7</a:t>
            </a:fld>
            <a:endParaRPr lang="en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1861383F-2A46-45F1-841F-C7378DDF2A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159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cs typeface="Arial" panose="020B0604020202020204" pitchFamily="34" charset="0"/>
              </a:rPr>
              <a:t>Implementation Details</a:t>
            </a:r>
            <a:endParaRPr dirty="0"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5559F-9D72-4155-AB86-E9579CAC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C0EE97-A6AD-4819-A9EA-440920559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34FAA6-E7A1-4740-9E9E-AB8B8829B0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Bilateral Space Video Segmentation">
            <a:extLst>
              <a:ext uri="{FF2B5EF4-FFF2-40B4-BE49-F238E27FC236}">
                <a16:creationId xmlns:a16="http://schemas.microsoft.com/office/drawing/2014/main" id="{4150163D-3B1F-4EE1-B21B-B42278DE2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6" b="216"/>
          <a:stretch/>
        </p:blipFill>
        <p:spPr bwMode="auto">
          <a:xfrm>
            <a:off x="1694120" y="1738540"/>
            <a:ext cx="5217042" cy="97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577A1A5-DA9E-4AF3-B587-D476EDB0BB9F}"/>
              </a:ext>
            </a:extLst>
          </p:cNvPr>
          <p:cNvGrpSpPr/>
          <p:nvPr/>
        </p:nvGrpSpPr>
        <p:grpSpPr>
          <a:xfrm>
            <a:off x="1124118" y="3311314"/>
            <a:ext cx="7621365" cy="1243465"/>
            <a:chOff x="948335" y="2990888"/>
            <a:chExt cx="8000161" cy="1305267"/>
          </a:xfrm>
        </p:grpSpPr>
        <p:pic>
          <p:nvPicPr>
            <p:cNvPr id="2050" name="Picture 2" descr="VGG16 - Convolutional Network for Classification and Detection">
              <a:extLst>
                <a:ext uri="{FF2B5EF4-FFF2-40B4-BE49-F238E27FC236}">
                  <a16:creationId xmlns:a16="http://schemas.microsoft.com/office/drawing/2014/main" id="{223D14ED-4FCB-4AD0-AD15-3A91B397F6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0896" r="13201"/>
            <a:stretch/>
          </p:blipFill>
          <p:spPr bwMode="auto">
            <a:xfrm>
              <a:off x="948335" y="2990888"/>
              <a:ext cx="5621176" cy="1254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838B1A-19EF-4399-B3C2-095144844892}"/>
                </a:ext>
              </a:extLst>
            </p:cNvPr>
            <p:cNvGrpSpPr/>
            <p:nvPr/>
          </p:nvGrpSpPr>
          <p:grpSpPr>
            <a:xfrm>
              <a:off x="6868147" y="2990890"/>
              <a:ext cx="1539927" cy="1254922"/>
              <a:chOff x="5423626" y="2362200"/>
              <a:chExt cx="1219620" cy="993896"/>
            </a:xfrm>
          </p:grpSpPr>
          <p:pic>
            <p:nvPicPr>
              <p:cNvPr id="22" name="Picture 2" descr="VGG16 - Convolutional Network for Classification and Detection">
                <a:extLst>
                  <a:ext uri="{FF2B5EF4-FFF2-40B4-BE49-F238E27FC236}">
                    <a16:creationId xmlns:a16="http://schemas.microsoft.com/office/drawing/2014/main" id="{7300E3E1-E0D0-4909-9BCC-6A0C1FCE54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56" t="20349" r="8916"/>
              <a:stretch/>
            </p:blipFill>
            <p:spPr bwMode="auto">
              <a:xfrm>
                <a:off x="5423626" y="2362200"/>
                <a:ext cx="373290" cy="993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63D8CD4-7824-40B0-B0D7-D65752873409}"/>
                  </a:ext>
                </a:extLst>
              </p:cNvPr>
              <p:cNvGrpSpPr/>
              <p:nvPr/>
            </p:nvGrpSpPr>
            <p:grpSpPr>
              <a:xfrm>
                <a:off x="5718845" y="2402072"/>
                <a:ext cx="255875" cy="947418"/>
                <a:chOff x="5716964" y="2407920"/>
                <a:chExt cx="258412" cy="95681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ADD53F9-0375-4199-8B6C-74C517DF3BCA}"/>
                    </a:ext>
                  </a:extLst>
                </p:cNvPr>
                <p:cNvSpPr/>
                <p:nvPr/>
              </p:nvSpPr>
              <p:spPr>
                <a:xfrm>
                  <a:off x="5763980" y="2407920"/>
                  <a:ext cx="164380" cy="95681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18D5149-6236-4BF5-83F4-6098D039AC90}"/>
                    </a:ext>
                  </a:extLst>
                </p:cNvPr>
                <p:cNvSpPr txBox="1"/>
                <p:nvPr/>
              </p:nvSpPr>
              <p:spPr>
                <a:xfrm rot="16200000">
                  <a:off x="5508186" y="2680778"/>
                  <a:ext cx="675968" cy="258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LSTM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02F23B4-0991-4FCC-AE25-CF3EE8C8CDD7}"/>
                  </a:ext>
                </a:extLst>
              </p:cNvPr>
              <p:cNvGrpSpPr/>
              <p:nvPr/>
            </p:nvGrpSpPr>
            <p:grpSpPr>
              <a:xfrm>
                <a:off x="5882512" y="2402072"/>
                <a:ext cx="255875" cy="947418"/>
                <a:chOff x="5716964" y="2407920"/>
                <a:chExt cx="258412" cy="95681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09B1B01-5B3B-4790-AEA4-2BBF777F6D56}"/>
                    </a:ext>
                  </a:extLst>
                </p:cNvPr>
                <p:cNvSpPr/>
                <p:nvPr/>
              </p:nvSpPr>
              <p:spPr>
                <a:xfrm>
                  <a:off x="5763980" y="2407920"/>
                  <a:ext cx="164380" cy="95681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69E366F-04E3-4E3A-B0E2-C2F1E1D761F1}"/>
                    </a:ext>
                  </a:extLst>
                </p:cNvPr>
                <p:cNvSpPr txBox="1"/>
                <p:nvPr/>
              </p:nvSpPr>
              <p:spPr>
                <a:xfrm rot="16200000">
                  <a:off x="5508186" y="2680778"/>
                  <a:ext cx="675968" cy="258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LSTM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DA1FFFA-EC65-4CFF-8CE6-3DE3044B1F4C}"/>
                  </a:ext>
                </a:extLst>
              </p:cNvPr>
              <p:cNvGrpSpPr/>
              <p:nvPr/>
            </p:nvGrpSpPr>
            <p:grpSpPr>
              <a:xfrm>
                <a:off x="6046178" y="2402072"/>
                <a:ext cx="255875" cy="947418"/>
                <a:chOff x="5716964" y="2407920"/>
                <a:chExt cx="258412" cy="956810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7AC1CFF-8B15-4BF8-8619-8202CD459CE2}"/>
                    </a:ext>
                  </a:extLst>
                </p:cNvPr>
                <p:cNvSpPr/>
                <p:nvPr/>
              </p:nvSpPr>
              <p:spPr>
                <a:xfrm>
                  <a:off x="5763980" y="2407920"/>
                  <a:ext cx="164380" cy="95681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6D1A4F2-23E9-4AD5-9650-E96F3851A215}"/>
                    </a:ext>
                  </a:extLst>
                </p:cNvPr>
                <p:cNvSpPr txBox="1"/>
                <p:nvPr/>
              </p:nvSpPr>
              <p:spPr>
                <a:xfrm rot="16200000">
                  <a:off x="5508186" y="2680778"/>
                  <a:ext cx="675968" cy="258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LSTM</a:t>
                  </a:r>
                </a:p>
              </p:txBody>
            </p:sp>
          </p:grpSp>
          <p:pic>
            <p:nvPicPr>
              <p:cNvPr id="42" name="Picture 2" descr="VGG16 - Convolutional Network for Classification and Detection">
                <a:extLst>
                  <a:ext uri="{FF2B5EF4-FFF2-40B4-BE49-F238E27FC236}">
                    <a16:creationId xmlns:a16="http://schemas.microsoft.com/office/drawing/2014/main" id="{ECB7E37E-0B23-4EC6-A4E9-3217E46DA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56" t="20349" r="8916"/>
              <a:stretch/>
            </p:blipFill>
            <p:spPr bwMode="auto">
              <a:xfrm>
                <a:off x="6269956" y="2362200"/>
                <a:ext cx="373290" cy="993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5" name="Picture 2" descr="VGG16 - Convolutional Network for Classification and Detection">
              <a:extLst>
                <a:ext uri="{FF2B5EF4-FFF2-40B4-BE49-F238E27FC236}">
                  <a16:creationId xmlns:a16="http://schemas.microsoft.com/office/drawing/2014/main" id="{EAC0074A-31E3-454E-84F1-ABE220A97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84" t="20896" r="1356"/>
            <a:stretch/>
          </p:blipFill>
          <p:spPr bwMode="auto">
            <a:xfrm>
              <a:off x="8458926" y="3041233"/>
              <a:ext cx="489570" cy="125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VGG16 - Convolutional Network for Classification and Detection">
              <a:extLst>
                <a:ext uri="{FF2B5EF4-FFF2-40B4-BE49-F238E27FC236}">
                  <a16:creationId xmlns:a16="http://schemas.microsoft.com/office/drawing/2014/main" id="{7426D39A-02D0-4237-854B-8E2790AE34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85" t="20896" r="13201"/>
            <a:stretch/>
          </p:blipFill>
          <p:spPr bwMode="auto">
            <a:xfrm>
              <a:off x="6656636" y="2997667"/>
              <a:ext cx="218406" cy="1248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Left Brace 4">
            <a:extLst>
              <a:ext uri="{FF2B5EF4-FFF2-40B4-BE49-F238E27FC236}">
                <a16:creationId xmlns:a16="http://schemas.microsoft.com/office/drawing/2014/main" id="{FA2BA1B4-49FC-49B0-9FC4-1AC7D4DBB9D9}"/>
              </a:ext>
            </a:extLst>
          </p:cNvPr>
          <p:cNvSpPr/>
          <p:nvPr/>
        </p:nvSpPr>
        <p:spPr>
          <a:xfrm rot="16200000">
            <a:off x="3963424" y="2329971"/>
            <a:ext cx="317380" cy="475272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1BF6AD-B362-4612-8094-7B6C06D40846}"/>
              </a:ext>
            </a:extLst>
          </p:cNvPr>
          <p:cNvSpPr txBox="1"/>
          <p:nvPr/>
        </p:nvSpPr>
        <p:spPr>
          <a:xfrm>
            <a:off x="1627632" y="1424614"/>
            <a:ext cx="7461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Video Segmentation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9E180A-A3E8-4A4D-B49C-08D9FFC20E9F}"/>
              </a:ext>
            </a:extLst>
          </p:cNvPr>
          <p:cNvSpPr txBox="1"/>
          <p:nvPr/>
        </p:nvSpPr>
        <p:spPr>
          <a:xfrm>
            <a:off x="3641937" y="4804946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VGG-16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319FD2-02FB-4AFB-8244-41F24A13E379}"/>
              </a:ext>
            </a:extLst>
          </p:cNvPr>
          <p:cNvSpPr txBox="1"/>
          <p:nvPr/>
        </p:nvSpPr>
        <p:spPr>
          <a:xfrm>
            <a:off x="1627632" y="2996741"/>
            <a:ext cx="7461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021EB1B2-4508-46F1-B93B-37694B6D6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15909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Results-Loss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9DBCB-4257-4043-B5FB-4240B3398D44}"/>
              </a:ext>
            </a:extLst>
          </p:cNvPr>
          <p:cNvSpPr txBox="1"/>
          <p:nvPr/>
        </p:nvSpPr>
        <p:spPr>
          <a:xfrm>
            <a:off x="7944465" y="1433124"/>
            <a:ext cx="69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B6F9D"/>
                </a:solidFill>
              </a:rPr>
              <a:t>Train</a:t>
            </a:r>
          </a:p>
          <a:p>
            <a:r>
              <a:rPr lang="en-US" dirty="0">
                <a:solidFill>
                  <a:srgbClr val="A54433"/>
                </a:solidFill>
              </a:rPr>
              <a:t>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DFEEB-A9E6-4B67-AB04-4631B526D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978" y="66535"/>
            <a:ext cx="687010" cy="687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2020DF-DD3E-49E3-BC36-7E3098235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94" b="12447"/>
          <a:stretch/>
        </p:blipFill>
        <p:spPr>
          <a:xfrm>
            <a:off x="55012" y="66535"/>
            <a:ext cx="600308" cy="687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D61C8F-2580-49C5-A2A3-C18ED7F75650}"/>
              </a:ext>
            </a:extLst>
          </p:cNvPr>
          <p:cNvSpPr txBox="1"/>
          <p:nvPr/>
        </p:nvSpPr>
        <p:spPr>
          <a:xfrm>
            <a:off x="1280484" y="1520456"/>
            <a:ext cx="96284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77B5"/>
                </a:solidFill>
              </a:rPr>
              <a:t>Train</a:t>
            </a:r>
          </a:p>
          <a:p>
            <a:r>
              <a:rPr lang="en-US" b="1" dirty="0">
                <a:solidFill>
                  <a:srgbClr val="D83412"/>
                </a:solidFill>
              </a:rPr>
              <a:t>Test</a:t>
            </a: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  <a:p>
            <a:endParaRPr lang="en-US" dirty="0">
              <a:solidFill>
                <a:srgbClr val="AF4A6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5727"/>
          <a:stretch/>
        </p:blipFill>
        <p:spPr>
          <a:xfrm>
            <a:off x="1927743" y="1539640"/>
            <a:ext cx="6705440" cy="28431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D0149-E0A5-47CE-8290-69B11FC40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 smtClean="0"/>
              <a:t>9</a:t>
            </a:fld>
            <a:endParaRPr lang="e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B14CA-9B8A-409E-A3B5-3721861993A8}"/>
              </a:ext>
            </a:extLst>
          </p:cNvPr>
          <p:cNvSpPr txBox="1"/>
          <p:nvPr/>
        </p:nvSpPr>
        <p:spPr>
          <a:xfrm>
            <a:off x="4983125" y="440196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6A1BF-DBEF-4C4C-A901-48138839A331}"/>
              </a:ext>
            </a:extLst>
          </p:cNvPr>
          <p:cNvSpPr txBox="1"/>
          <p:nvPr/>
        </p:nvSpPr>
        <p:spPr>
          <a:xfrm rot="16200000">
            <a:off x="1575363" y="288745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396</TotalTime>
  <Words>175</Words>
  <Application>Microsoft Office PowerPoint</Application>
  <PresentationFormat>On-screen Show (16:9)</PresentationFormat>
  <Paragraphs>83</Paragraphs>
  <Slides>15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Corbel</vt:lpstr>
      <vt:lpstr>Lato</vt:lpstr>
      <vt:lpstr>Parallax</vt:lpstr>
      <vt:lpstr>THREATIFY- Threat Detection using CCTV</vt:lpstr>
      <vt:lpstr>Content</vt:lpstr>
      <vt:lpstr>Poster</vt:lpstr>
      <vt:lpstr>Progress</vt:lpstr>
      <vt:lpstr>PowerPoint Presentation</vt:lpstr>
      <vt:lpstr>Data Collection &amp; Cleaning</vt:lpstr>
      <vt:lpstr>Threat Identification</vt:lpstr>
      <vt:lpstr>Implementation Details</vt:lpstr>
      <vt:lpstr>Results-Loss</vt:lpstr>
      <vt:lpstr>Results-Accuracy</vt:lpstr>
      <vt:lpstr>Results-Masking</vt:lpstr>
      <vt:lpstr>Results- Threat I</vt:lpstr>
      <vt:lpstr>Results- Threat II</vt:lpstr>
      <vt:lpstr>Results-Non Threat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THREATIFY- Threat Detection using CCTV</dc:title>
  <dc:creator>Muhammad Abdullah</dc:creator>
  <cp:lastModifiedBy>Haasha Bin Atif</cp:lastModifiedBy>
  <cp:revision>43</cp:revision>
  <dcterms:modified xsi:type="dcterms:W3CDTF">2020-10-31T09:59:15Z</dcterms:modified>
</cp:coreProperties>
</file>